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4737" r:id="rId1"/>
  </p:sldMasterIdLst>
  <p:notesMasterIdLst>
    <p:notesMasterId r:id="rId29"/>
  </p:notesMasterIdLst>
  <p:handoutMasterIdLst>
    <p:handoutMasterId r:id="rId30"/>
  </p:handoutMasterIdLst>
  <p:sldIdLst>
    <p:sldId id="1095" r:id="rId2"/>
    <p:sldId id="1147" r:id="rId3"/>
    <p:sldId id="1272" r:id="rId4"/>
    <p:sldId id="1273" r:id="rId5"/>
    <p:sldId id="1274" r:id="rId6"/>
    <p:sldId id="1276" r:id="rId7"/>
    <p:sldId id="1275" r:id="rId8"/>
    <p:sldId id="1271" r:id="rId9"/>
    <p:sldId id="1281" r:id="rId10"/>
    <p:sldId id="1282" r:id="rId11"/>
    <p:sldId id="1278" r:id="rId12"/>
    <p:sldId id="1277" r:id="rId13"/>
    <p:sldId id="1279" r:id="rId14"/>
    <p:sldId id="1202" r:id="rId15"/>
    <p:sldId id="1203" r:id="rId16"/>
    <p:sldId id="1284" r:id="rId17"/>
    <p:sldId id="1285" r:id="rId18"/>
    <p:sldId id="1286" r:id="rId19"/>
    <p:sldId id="1287" r:id="rId20"/>
    <p:sldId id="1288" r:id="rId21"/>
    <p:sldId id="1289" r:id="rId22"/>
    <p:sldId id="1290" r:id="rId23"/>
    <p:sldId id="1196" r:id="rId24"/>
    <p:sldId id="1292" r:id="rId25"/>
    <p:sldId id="1293" r:id="rId26"/>
    <p:sldId id="1291" r:id="rId27"/>
    <p:sldId id="1207" r:id="rId28"/>
  </p:sldIdLst>
  <p:sldSz cx="9906000" cy="6858000" type="A4"/>
  <p:notesSz cx="9866313" cy="6735763"/>
  <p:kinsoku lang="ja-JP" invalStChars="!%),.:;?]}｡｣､･ﾞﾟ、。，．・：；？！゛゜ヽヾゝゞ々’”）〕］｝〉》」』】°′″℃￠％‰" invalEndChars="$([\{｢‘“（〔［｛〈《「『【￥＄￡"/>
  <p:defaultTextStyle>
    <a:defPPr>
      <a:defRPr lang="ja-JP"/>
    </a:defPPr>
    <a:lvl1pPr algn="ctr" rtl="0" fontAlgn="base">
      <a:spcBef>
        <a:spcPct val="0"/>
      </a:spcBef>
      <a:spcAft>
        <a:spcPct val="0"/>
      </a:spcAft>
      <a:defRPr kumimoji="1" kern="1200">
        <a:solidFill>
          <a:schemeClr val="tx1"/>
        </a:solidFill>
        <a:latin typeface="Tahoma" pitchFamily="34" charset="0"/>
        <a:ea typeface="ＭＳ Ｐゴシック" charset="-128"/>
        <a:cs typeface="+mn-cs"/>
      </a:defRPr>
    </a:lvl1pPr>
    <a:lvl2pPr marL="457200" algn="ctr" rtl="0" fontAlgn="base">
      <a:spcBef>
        <a:spcPct val="0"/>
      </a:spcBef>
      <a:spcAft>
        <a:spcPct val="0"/>
      </a:spcAft>
      <a:defRPr kumimoji="1" kern="1200">
        <a:solidFill>
          <a:schemeClr val="tx1"/>
        </a:solidFill>
        <a:latin typeface="Tahoma" pitchFamily="34" charset="0"/>
        <a:ea typeface="ＭＳ Ｐゴシック" charset="-128"/>
        <a:cs typeface="+mn-cs"/>
      </a:defRPr>
    </a:lvl2pPr>
    <a:lvl3pPr marL="914400" algn="ctr" rtl="0" fontAlgn="base">
      <a:spcBef>
        <a:spcPct val="0"/>
      </a:spcBef>
      <a:spcAft>
        <a:spcPct val="0"/>
      </a:spcAft>
      <a:defRPr kumimoji="1" kern="1200">
        <a:solidFill>
          <a:schemeClr val="tx1"/>
        </a:solidFill>
        <a:latin typeface="Tahoma" pitchFamily="34" charset="0"/>
        <a:ea typeface="ＭＳ Ｐゴシック" charset="-128"/>
        <a:cs typeface="+mn-cs"/>
      </a:defRPr>
    </a:lvl3pPr>
    <a:lvl4pPr marL="1371600" algn="ctr" rtl="0" fontAlgn="base">
      <a:spcBef>
        <a:spcPct val="0"/>
      </a:spcBef>
      <a:spcAft>
        <a:spcPct val="0"/>
      </a:spcAft>
      <a:defRPr kumimoji="1" kern="1200">
        <a:solidFill>
          <a:schemeClr val="tx1"/>
        </a:solidFill>
        <a:latin typeface="Tahoma" pitchFamily="34" charset="0"/>
        <a:ea typeface="ＭＳ Ｐゴシック" charset="-128"/>
        <a:cs typeface="+mn-cs"/>
      </a:defRPr>
    </a:lvl4pPr>
    <a:lvl5pPr marL="1828800" algn="ctr" rtl="0" fontAlgn="base">
      <a:spcBef>
        <a:spcPct val="0"/>
      </a:spcBef>
      <a:spcAft>
        <a:spcPct val="0"/>
      </a:spcAft>
      <a:defRPr kumimoji="1" kern="1200">
        <a:solidFill>
          <a:schemeClr val="tx1"/>
        </a:solidFill>
        <a:latin typeface="Tahoma" pitchFamily="34" charset="0"/>
        <a:ea typeface="ＭＳ Ｐゴシック" charset="-128"/>
        <a:cs typeface="+mn-cs"/>
      </a:defRPr>
    </a:lvl5pPr>
    <a:lvl6pPr marL="2286000" algn="l" defTabSz="914400" rtl="0" eaLnBrk="1" latinLnBrk="0" hangingPunct="1">
      <a:defRPr kumimoji="1" kern="1200">
        <a:solidFill>
          <a:schemeClr val="tx1"/>
        </a:solidFill>
        <a:latin typeface="Tahoma" pitchFamily="34" charset="0"/>
        <a:ea typeface="ＭＳ Ｐゴシック" charset="-128"/>
        <a:cs typeface="+mn-cs"/>
      </a:defRPr>
    </a:lvl6pPr>
    <a:lvl7pPr marL="2743200" algn="l" defTabSz="914400" rtl="0" eaLnBrk="1" latinLnBrk="0" hangingPunct="1">
      <a:defRPr kumimoji="1" kern="1200">
        <a:solidFill>
          <a:schemeClr val="tx1"/>
        </a:solidFill>
        <a:latin typeface="Tahoma" pitchFamily="34" charset="0"/>
        <a:ea typeface="ＭＳ Ｐゴシック" charset="-128"/>
        <a:cs typeface="+mn-cs"/>
      </a:defRPr>
    </a:lvl7pPr>
    <a:lvl8pPr marL="3200400" algn="l" defTabSz="914400" rtl="0" eaLnBrk="1" latinLnBrk="0" hangingPunct="1">
      <a:defRPr kumimoji="1" kern="1200">
        <a:solidFill>
          <a:schemeClr val="tx1"/>
        </a:solidFill>
        <a:latin typeface="Tahoma" pitchFamily="34" charset="0"/>
        <a:ea typeface="ＭＳ Ｐゴシック" charset="-128"/>
        <a:cs typeface="+mn-cs"/>
      </a:defRPr>
    </a:lvl8pPr>
    <a:lvl9pPr marL="3657600" algn="l" defTabSz="914400" rtl="0" eaLnBrk="1" latinLnBrk="0" hangingPunct="1">
      <a:defRPr kumimoji="1" kern="1200">
        <a:solidFill>
          <a:schemeClr val="tx1"/>
        </a:solidFill>
        <a:latin typeface="Tahoma" pitchFamily="34" charset="0"/>
        <a:ea typeface="ＭＳ Ｐゴシック"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416BC"/>
    <a:srgbClr val="33CC33"/>
    <a:srgbClr val="FF0000"/>
    <a:srgbClr val="FF66FF"/>
    <a:srgbClr val="FFFF00"/>
    <a:srgbClr val="66FFFF"/>
    <a:srgbClr val="FF0066"/>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82" autoAdjust="0"/>
    <p:restoredTop sz="99460" autoAdjust="0"/>
  </p:normalViewPr>
  <p:slideViewPr>
    <p:cSldViewPr snapToGrid="0">
      <p:cViewPr varScale="1">
        <p:scale>
          <a:sx n="66" d="100"/>
          <a:sy n="66" d="100"/>
        </p:scale>
        <p:origin x="-192" y="-96"/>
      </p:cViewPr>
      <p:guideLst>
        <p:guide orient="horz" pos="2818"/>
        <p:guide pos="315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654"/>
    </p:cViewPr>
  </p:sorterViewPr>
  <p:notesViewPr>
    <p:cSldViewPr snapToGrid="0">
      <p:cViewPr>
        <p:scale>
          <a:sx n="70" d="100"/>
          <a:sy n="70" d="100"/>
        </p:scale>
        <p:origin x="-534" y="-72"/>
      </p:cViewPr>
      <p:guideLst>
        <p:guide orient="horz" pos="2121"/>
        <p:guide pos="3107"/>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9" name="Rectangle 3"/>
          <p:cNvSpPr>
            <a:spLocks noGrp="1" noChangeArrowheads="1"/>
          </p:cNvSpPr>
          <p:nvPr>
            <p:ph type="dt" sz="quarter" idx="1"/>
          </p:nvPr>
        </p:nvSpPr>
        <p:spPr bwMode="auto">
          <a:xfrm>
            <a:off x="5590060" y="1"/>
            <a:ext cx="4276255" cy="336951"/>
          </a:xfrm>
          <a:prstGeom prst="rect">
            <a:avLst/>
          </a:prstGeom>
          <a:noFill/>
          <a:ln w="9525">
            <a:noFill/>
            <a:miter lim="800000"/>
            <a:headEnd/>
            <a:tailEnd/>
          </a:ln>
          <a:effectLst/>
        </p:spPr>
        <p:txBody>
          <a:bodyPr vert="horz" wrap="square" lIns="19172" tIns="0" rIns="19172" bIns="0" numCol="1" anchor="t" anchorCtr="0" compatLnSpc="1">
            <a:prstTxWarp prst="textNoShape">
              <a:avLst/>
            </a:prstTxWarp>
          </a:bodyPr>
          <a:lstStyle>
            <a:lvl1pPr algn="r" defTabSz="920750" eaLnBrk="0" hangingPunct="0">
              <a:defRPr sz="1000" i="1">
                <a:latin typeface="Times New Roman" pitchFamily="18" charset="0"/>
                <a:ea typeface="ＭＳ Ｐゴシック" pitchFamily="50" charset="-128"/>
              </a:defRPr>
            </a:lvl1pPr>
          </a:lstStyle>
          <a:p>
            <a:pPr>
              <a:defRPr/>
            </a:pPr>
            <a:endParaRPr lang="ja-JP" altLang="en-US"/>
          </a:p>
        </p:txBody>
      </p:sp>
      <p:sp>
        <p:nvSpPr>
          <p:cNvPr id="4101" name="Rectangle 5"/>
          <p:cNvSpPr>
            <a:spLocks noGrp="1" noChangeArrowheads="1"/>
          </p:cNvSpPr>
          <p:nvPr>
            <p:ph type="sldNum" sz="quarter" idx="3"/>
          </p:nvPr>
        </p:nvSpPr>
        <p:spPr bwMode="auto">
          <a:xfrm>
            <a:off x="5590058" y="6398812"/>
            <a:ext cx="4276255" cy="336951"/>
          </a:xfrm>
          <a:prstGeom prst="rect">
            <a:avLst/>
          </a:prstGeom>
          <a:noFill/>
          <a:ln w="9525">
            <a:noFill/>
            <a:miter lim="800000"/>
            <a:headEnd/>
            <a:tailEnd/>
          </a:ln>
          <a:effectLst/>
        </p:spPr>
        <p:txBody>
          <a:bodyPr vert="horz" wrap="square" lIns="19172" tIns="0" rIns="19172" bIns="0" numCol="1" anchor="b" anchorCtr="0" compatLnSpc="1">
            <a:prstTxWarp prst="textNoShape">
              <a:avLst/>
            </a:prstTxWarp>
          </a:bodyPr>
          <a:lstStyle>
            <a:lvl1pPr algn="r" defTabSz="920750" eaLnBrk="0" hangingPunct="0">
              <a:defRPr sz="1000" i="1">
                <a:latin typeface="Times New Roman" pitchFamily="18" charset="0"/>
                <a:ea typeface="ＭＳ Ｐゴシック" pitchFamily="50" charset="-128"/>
              </a:defRPr>
            </a:lvl1pPr>
          </a:lstStyle>
          <a:p>
            <a:pPr>
              <a:defRPr/>
            </a:pPr>
            <a:fld id="{419D0334-7B03-4780-B996-B35FF2BF58FD}" type="slidenum">
              <a:rPr lang="en-US" altLang="ja-JP"/>
              <a:pPr>
                <a:defRPr/>
              </a:pPr>
              <a:t>‹#›</a:t>
            </a:fld>
            <a:endParaRPr lang="en-US" altLang="ja-JP"/>
          </a:p>
        </p:txBody>
      </p:sp>
    </p:spTree>
    <p:extLst>
      <p:ext uri="{BB962C8B-B14F-4D97-AF65-F5344CB8AC3E}">
        <p14:creationId xmlns:p14="http://schemas.microsoft.com/office/powerpoint/2010/main" val="221530442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6" name="Rectangle 4"/>
          <p:cNvSpPr>
            <a:spLocks noGrp="1" noRot="1" noChangeAspect="1" noChangeArrowheads="1" noTextEdit="1"/>
          </p:cNvSpPr>
          <p:nvPr>
            <p:ph type="sldImg" idx="2"/>
          </p:nvPr>
        </p:nvSpPr>
        <p:spPr bwMode="auto">
          <a:xfrm>
            <a:off x="964445" y="530652"/>
            <a:ext cx="8493454" cy="5883795"/>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
        <p:nvSpPr>
          <p:cNvPr id="2053" name="Rectangle 5"/>
          <p:cNvSpPr>
            <a:spLocks noGrp="1" noChangeArrowheads="1"/>
          </p:cNvSpPr>
          <p:nvPr>
            <p:ph type="body" sz="quarter" idx="3"/>
          </p:nvPr>
        </p:nvSpPr>
        <p:spPr bwMode="auto">
          <a:xfrm>
            <a:off x="354842" y="354842"/>
            <a:ext cx="9239534" cy="6250673"/>
          </a:xfrm>
          <a:prstGeom prst="rect">
            <a:avLst/>
          </a:prstGeom>
          <a:noFill/>
          <a:ln w="9525">
            <a:noFill/>
            <a:miter lim="800000"/>
            <a:headEnd/>
            <a:tailEnd/>
          </a:ln>
          <a:effectLst/>
        </p:spPr>
        <p:txBody>
          <a:bodyPr vert="horz" wrap="square" lIns="92664" tIns="46333" rIns="92664" bIns="46333" numCol="1" anchor="t" anchorCtr="0" compatLnSpc="1">
            <a:prstTxWarp prst="textNoShape">
              <a:avLst/>
            </a:prstTxWarp>
          </a:bodyPr>
          <a:lstStyle/>
          <a:p>
            <a:pPr lvl="0"/>
            <a:r>
              <a:rPr lang="ja-JP" altLang="en-US" noProof="0" dirty="0" smtClean="0"/>
              <a:t>マスターテキストの書式設定</a:t>
            </a:r>
          </a:p>
          <a:p>
            <a:pPr lvl="1"/>
            <a:r>
              <a:rPr lang="ja-JP" altLang="en-US" noProof="0" dirty="0" smtClean="0"/>
              <a:t>第 </a:t>
            </a:r>
            <a:r>
              <a:rPr lang="en-US" altLang="ja-JP" noProof="0" dirty="0" smtClean="0"/>
              <a:t>2 </a:t>
            </a:r>
            <a:r>
              <a:rPr lang="ja-JP" altLang="en-US" noProof="0" dirty="0" smtClean="0"/>
              <a:t>レベル</a:t>
            </a:r>
          </a:p>
          <a:p>
            <a:pPr lvl="2"/>
            <a:r>
              <a:rPr lang="ja-JP" altLang="en-US" noProof="0" dirty="0" smtClean="0"/>
              <a:t>第 </a:t>
            </a:r>
            <a:r>
              <a:rPr lang="en-US" altLang="ja-JP" noProof="0" dirty="0" smtClean="0"/>
              <a:t>3 </a:t>
            </a:r>
            <a:r>
              <a:rPr lang="ja-JP" altLang="en-US" noProof="0" dirty="0" smtClean="0"/>
              <a:t>レベル</a:t>
            </a:r>
          </a:p>
          <a:p>
            <a:pPr lvl="3"/>
            <a:r>
              <a:rPr lang="ja-JP" altLang="en-US" noProof="0" dirty="0" smtClean="0"/>
              <a:t>第 </a:t>
            </a:r>
            <a:r>
              <a:rPr lang="en-US" altLang="ja-JP" noProof="0" dirty="0" smtClean="0"/>
              <a:t>4 </a:t>
            </a:r>
            <a:r>
              <a:rPr lang="ja-JP" altLang="en-US" noProof="0" dirty="0" smtClean="0"/>
              <a:t>レベル</a:t>
            </a:r>
          </a:p>
          <a:p>
            <a:pPr lvl="4"/>
            <a:r>
              <a:rPr lang="ja-JP" altLang="en-US" noProof="0" dirty="0" smtClean="0"/>
              <a:t>第 </a:t>
            </a:r>
            <a:r>
              <a:rPr lang="en-US" altLang="ja-JP" noProof="0" dirty="0" smtClean="0"/>
              <a:t>5 </a:t>
            </a:r>
            <a:r>
              <a:rPr lang="ja-JP" altLang="en-US" noProof="0" dirty="0" smtClean="0"/>
              <a:t>レベル</a:t>
            </a:r>
          </a:p>
        </p:txBody>
      </p:sp>
      <p:sp>
        <p:nvSpPr>
          <p:cNvPr id="2055" name="Rectangle 7"/>
          <p:cNvSpPr>
            <a:spLocks noGrp="1" noChangeArrowheads="1"/>
          </p:cNvSpPr>
          <p:nvPr>
            <p:ph type="sldNum" sz="quarter" idx="5"/>
          </p:nvPr>
        </p:nvSpPr>
        <p:spPr bwMode="auto">
          <a:xfrm>
            <a:off x="5590060" y="6398813"/>
            <a:ext cx="4276255" cy="336951"/>
          </a:xfrm>
          <a:prstGeom prst="rect">
            <a:avLst/>
          </a:prstGeom>
          <a:noFill/>
          <a:ln w="9525">
            <a:noFill/>
            <a:miter lim="800000"/>
            <a:headEnd/>
            <a:tailEnd/>
          </a:ln>
          <a:effectLst/>
        </p:spPr>
        <p:txBody>
          <a:bodyPr vert="horz" wrap="square" lIns="19172" tIns="0" rIns="19172" bIns="0" numCol="1" anchor="b" anchorCtr="0" compatLnSpc="1">
            <a:prstTxWarp prst="textNoShape">
              <a:avLst/>
            </a:prstTxWarp>
          </a:bodyPr>
          <a:lstStyle>
            <a:lvl1pPr algn="r" defTabSz="920750" eaLnBrk="0" hangingPunct="0">
              <a:defRPr sz="1000" i="1">
                <a:latin typeface="Times New Roman" pitchFamily="18" charset="0"/>
                <a:ea typeface="ＭＳ Ｐゴシック" pitchFamily="50" charset="-128"/>
              </a:defRPr>
            </a:lvl1pPr>
          </a:lstStyle>
          <a:p>
            <a:pPr>
              <a:defRPr/>
            </a:pPr>
            <a:fld id="{0668AC1A-CB9F-4117-8A26-23CFBB642600}" type="slidenum">
              <a:rPr lang="en-US" altLang="ja-JP"/>
              <a:pPr>
                <a:defRPr/>
              </a:pPr>
              <a:t>‹#›</a:t>
            </a:fld>
            <a:endParaRPr lang="en-US" altLang="ja-JP"/>
          </a:p>
        </p:txBody>
      </p:sp>
    </p:spTree>
    <p:extLst>
      <p:ext uri="{BB962C8B-B14F-4D97-AF65-F5344CB8AC3E}">
        <p14:creationId xmlns:p14="http://schemas.microsoft.com/office/powerpoint/2010/main" val="1671024181"/>
      </p:ext>
    </p:extLst>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a:xfrm>
            <a:off x="-2325" y="1"/>
            <a:ext cx="4276255" cy="336951"/>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kumimoji="1">
                <a:solidFill>
                  <a:schemeClr val="tx1"/>
                </a:solidFill>
                <a:latin typeface="Tahoma" pitchFamily="34" charset="0"/>
                <a:ea typeface="ＭＳ Ｐゴシック" charset="-128"/>
              </a:defRPr>
            </a:lvl1pPr>
            <a:lvl2pPr marL="742950" indent="-285750" defTabSz="920750" eaLnBrk="0" hangingPunct="0">
              <a:defRPr kumimoji="1">
                <a:solidFill>
                  <a:schemeClr val="tx1"/>
                </a:solidFill>
                <a:latin typeface="Tahoma" pitchFamily="34" charset="0"/>
                <a:ea typeface="ＭＳ Ｐゴシック" charset="-128"/>
              </a:defRPr>
            </a:lvl2pPr>
            <a:lvl3pPr marL="1143000" indent="-228600" defTabSz="920750" eaLnBrk="0" hangingPunct="0">
              <a:defRPr kumimoji="1">
                <a:solidFill>
                  <a:schemeClr val="tx1"/>
                </a:solidFill>
                <a:latin typeface="Tahoma" pitchFamily="34" charset="0"/>
                <a:ea typeface="ＭＳ Ｐゴシック" charset="-128"/>
              </a:defRPr>
            </a:lvl3pPr>
            <a:lvl4pPr marL="1600200" indent="-228600" defTabSz="920750" eaLnBrk="0" hangingPunct="0">
              <a:defRPr kumimoji="1">
                <a:solidFill>
                  <a:schemeClr val="tx1"/>
                </a:solidFill>
                <a:latin typeface="Tahoma" pitchFamily="34" charset="0"/>
                <a:ea typeface="ＭＳ Ｐゴシック" charset="-128"/>
              </a:defRPr>
            </a:lvl4pPr>
            <a:lvl5pPr marL="2057400" indent="-228600" defTabSz="920750" eaLnBrk="0" hangingPunct="0">
              <a:defRPr kumimoji="1">
                <a:solidFill>
                  <a:schemeClr val="tx1"/>
                </a:solidFill>
                <a:latin typeface="Tahoma" pitchFamily="34" charset="0"/>
                <a:ea typeface="ＭＳ Ｐゴシック" charset="-128"/>
              </a:defRPr>
            </a:lvl5pPr>
            <a:lvl6pPr marL="25146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6pPr>
            <a:lvl7pPr marL="29718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7pPr>
            <a:lvl8pPr marL="34290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8pPr>
            <a:lvl9pPr marL="38862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9pPr>
          </a:lstStyle>
          <a:p>
            <a:r>
              <a:rPr lang="ja-JP" altLang="en-US" smtClean="0">
                <a:solidFill>
                  <a:srgbClr val="000000"/>
                </a:solidFill>
                <a:latin typeface="Times New Roman" pitchFamily="18" charset="0"/>
              </a:rPr>
              <a:t>北海道消防学校　消防団現地教育資料</a:t>
            </a:r>
          </a:p>
        </p:txBody>
      </p:sp>
      <p:sp>
        <p:nvSpPr>
          <p:cNvPr id="34819" name="Rectangle 3"/>
          <p:cNvSpPr>
            <a:spLocks noGrp="1" noChangeArrowheads="1"/>
          </p:cNvSpPr>
          <p:nvPr>
            <p:ph type="dt" sz="quarter" idx="1"/>
          </p:nvPr>
        </p:nvSpPr>
        <p:spPr>
          <a:xfrm>
            <a:off x="5271491" y="1"/>
            <a:ext cx="4594822" cy="336951"/>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kumimoji="1">
                <a:solidFill>
                  <a:schemeClr val="tx1"/>
                </a:solidFill>
                <a:latin typeface="Tahoma" pitchFamily="34" charset="0"/>
                <a:ea typeface="ＭＳ Ｐゴシック" charset="-128"/>
              </a:defRPr>
            </a:lvl1pPr>
            <a:lvl2pPr marL="742950" indent="-285750" defTabSz="920750" eaLnBrk="0" hangingPunct="0">
              <a:defRPr kumimoji="1">
                <a:solidFill>
                  <a:schemeClr val="tx1"/>
                </a:solidFill>
                <a:latin typeface="Tahoma" pitchFamily="34" charset="0"/>
                <a:ea typeface="ＭＳ Ｐゴシック" charset="-128"/>
              </a:defRPr>
            </a:lvl2pPr>
            <a:lvl3pPr marL="1143000" indent="-228600" defTabSz="920750" eaLnBrk="0" hangingPunct="0">
              <a:defRPr kumimoji="1">
                <a:solidFill>
                  <a:schemeClr val="tx1"/>
                </a:solidFill>
                <a:latin typeface="Tahoma" pitchFamily="34" charset="0"/>
                <a:ea typeface="ＭＳ Ｐゴシック" charset="-128"/>
              </a:defRPr>
            </a:lvl3pPr>
            <a:lvl4pPr marL="1600200" indent="-228600" defTabSz="920750" eaLnBrk="0" hangingPunct="0">
              <a:defRPr kumimoji="1">
                <a:solidFill>
                  <a:schemeClr val="tx1"/>
                </a:solidFill>
                <a:latin typeface="Tahoma" pitchFamily="34" charset="0"/>
                <a:ea typeface="ＭＳ Ｐゴシック" charset="-128"/>
              </a:defRPr>
            </a:lvl4pPr>
            <a:lvl5pPr marL="2057400" indent="-228600" defTabSz="920750" eaLnBrk="0" hangingPunct="0">
              <a:defRPr kumimoji="1">
                <a:solidFill>
                  <a:schemeClr val="tx1"/>
                </a:solidFill>
                <a:latin typeface="Tahoma" pitchFamily="34" charset="0"/>
                <a:ea typeface="ＭＳ Ｐゴシック" charset="-128"/>
              </a:defRPr>
            </a:lvl5pPr>
            <a:lvl6pPr marL="25146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6pPr>
            <a:lvl7pPr marL="29718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7pPr>
            <a:lvl8pPr marL="34290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8pPr>
            <a:lvl9pPr marL="38862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9pPr>
          </a:lstStyle>
          <a:p>
            <a:r>
              <a:rPr lang="ja-JP" altLang="en-US" smtClean="0">
                <a:solidFill>
                  <a:srgbClr val="000000"/>
                </a:solidFill>
                <a:latin typeface="Times New Roman" pitchFamily="18" charset="0"/>
              </a:rPr>
              <a:t>０８．０９．１２七飯町（大沼国際コンベンションセンター）</a:t>
            </a:r>
          </a:p>
        </p:txBody>
      </p:sp>
      <p:sp>
        <p:nvSpPr>
          <p:cNvPr id="34820" name="Rectangle 6"/>
          <p:cNvSpPr>
            <a:spLocks noGrp="1" noChangeArrowheads="1"/>
          </p:cNvSpPr>
          <p:nvPr>
            <p:ph type="ftr" sz="quarter" idx="4"/>
          </p:nvPr>
        </p:nvSpPr>
        <p:spPr>
          <a:xfrm>
            <a:off x="-2325" y="6398813"/>
            <a:ext cx="4276255" cy="336951"/>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kumimoji="1">
                <a:solidFill>
                  <a:schemeClr val="tx1"/>
                </a:solidFill>
                <a:latin typeface="Tahoma" pitchFamily="34" charset="0"/>
                <a:ea typeface="ＭＳ Ｐゴシック" charset="-128"/>
              </a:defRPr>
            </a:lvl1pPr>
            <a:lvl2pPr marL="742950" indent="-285750" defTabSz="920750" eaLnBrk="0" hangingPunct="0">
              <a:defRPr kumimoji="1">
                <a:solidFill>
                  <a:schemeClr val="tx1"/>
                </a:solidFill>
                <a:latin typeface="Tahoma" pitchFamily="34" charset="0"/>
                <a:ea typeface="ＭＳ Ｐゴシック" charset="-128"/>
              </a:defRPr>
            </a:lvl2pPr>
            <a:lvl3pPr marL="1143000" indent="-228600" defTabSz="920750" eaLnBrk="0" hangingPunct="0">
              <a:defRPr kumimoji="1">
                <a:solidFill>
                  <a:schemeClr val="tx1"/>
                </a:solidFill>
                <a:latin typeface="Tahoma" pitchFamily="34" charset="0"/>
                <a:ea typeface="ＭＳ Ｐゴシック" charset="-128"/>
              </a:defRPr>
            </a:lvl3pPr>
            <a:lvl4pPr marL="1600200" indent="-228600" defTabSz="920750" eaLnBrk="0" hangingPunct="0">
              <a:defRPr kumimoji="1">
                <a:solidFill>
                  <a:schemeClr val="tx1"/>
                </a:solidFill>
                <a:latin typeface="Tahoma" pitchFamily="34" charset="0"/>
                <a:ea typeface="ＭＳ Ｐゴシック" charset="-128"/>
              </a:defRPr>
            </a:lvl4pPr>
            <a:lvl5pPr marL="2057400" indent="-228600" defTabSz="920750" eaLnBrk="0" hangingPunct="0">
              <a:defRPr kumimoji="1">
                <a:solidFill>
                  <a:schemeClr val="tx1"/>
                </a:solidFill>
                <a:latin typeface="Tahoma" pitchFamily="34" charset="0"/>
                <a:ea typeface="ＭＳ Ｐゴシック" charset="-128"/>
              </a:defRPr>
            </a:lvl5pPr>
            <a:lvl6pPr marL="25146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6pPr>
            <a:lvl7pPr marL="29718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7pPr>
            <a:lvl8pPr marL="34290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8pPr>
            <a:lvl9pPr marL="38862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9pPr>
          </a:lstStyle>
          <a:p>
            <a:r>
              <a:rPr lang="ja-JP" altLang="en-US" smtClean="0">
                <a:solidFill>
                  <a:srgbClr val="000000"/>
                </a:solidFill>
                <a:latin typeface="Times New Roman" pitchFamily="18" charset="0"/>
              </a:rPr>
              <a:t>主任講師　籔本秀彦</a:t>
            </a:r>
          </a:p>
        </p:txBody>
      </p:sp>
      <p:sp>
        <p:nvSpPr>
          <p:cNvPr id="3482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kumimoji="1">
                <a:solidFill>
                  <a:schemeClr val="tx1"/>
                </a:solidFill>
                <a:latin typeface="Tahoma" pitchFamily="34" charset="0"/>
                <a:ea typeface="ＭＳ Ｐゴシック" charset="-128"/>
              </a:defRPr>
            </a:lvl1pPr>
            <a:lvl2pPr marL="742950" indent="-285750" defTabSz="920750" eaLnBrk="0" hangingPunct="0">
              <a:defRPr kumimoji="1">
                <a:solidFill>
                  <a:schemeClr val="tx1"/>
                </a:solidFill>
                <a:latin typeface="Tahoma" pitchFamily="34" charset="0"/>
                <a:ea typeface="ＭＳ Ｐゴシック" charset="-128"/>
              </a:defRPr>
            </a:lvl2pPr>
            <a:lvl3pPr marL="1143000" indent="-228600" defTabSz="920750" eaLnBrk="0" hangingPunct="0">
              <a:defRPr kumimoji="1">
                <a:solidFill>
                  <a:schemeClr val="tx1"/>
                </a:solidFill>
                <a:latin typeface="Tahoma" pitchFamily="34" charset="0"/>
                <a:ea typeface="ＭＳ Ｐゴシック" charset="-128"/>
              </a:defRPr>
            </a:lvl3pPr>
            <a:lvl4pPr marL="1600200" indent="-228600" defTabSz="920750" eaLnBrk="0" hangingPunct="0">
              <a:defRPr kumimoji="1">
                <a:solidFill>
                  <a:schemeClr val="tx1"/>
                </a:solidFill>
                <a:latin typeface="Tahoma" pitchFamily="34" charset="0"/>
                <a:ea typeface="ＭＳ Ｐゴシック" charset="-128"/>
              </a:defRPr>
            </a:lvl4pPr>
            <a:lvl5pPr marL="2057400" indent="-228600" defTabSz="920750" eaLnBrk="0" hangingPunct="0">
              <a:defRPr kumimoji="1">
                <a:solidFill>
                  <a:schemeClr val="tx1"/>
                </a:solidFill>
                <a:latin typeface="Tahoma" pitchFamily="34" charset="0"/>
                <a:ea typeface="ＭＳ Ｐゴシック" charset="-128"/>
              </a:defRPr>
            </a:lvl5pPr>
            <a:lvl6pPr marL="25146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6pPr>
            <a:lvl7pPr marL="29718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7pPr>
            <a:lvl8pPr marL="34290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8pPr>
            <a:lvl9pPr marL="38862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9pPr>
          </a:lstStyle>
          <a:p>
            <a:fld id="{78FE0C1B-D1C9-4AAF-BC6A-DBF1A37F4526}" type="slidenum">
              <a:rPr lang="en-US" altLang="ja-JP" smtClean="0">
                <a:solidFill>
                  <a:srgbClr val="000000"/>
                </a:solidFill>
                <a:latin typeface="Times New Roman" pitchFamily="18" charset="0"/>
              </a:rPr>
              <a:pPr/>
              <a:t>1</a:t>
            </a:fld>
            <a:endParaRPr lang="en-US" altLang="ja-JP" smtClean="0">
              <a:solidFill>
                <a:srgbClr val="000000"/>
              </a:solidFill>
              <a:latin typeface="Times New Roman" pitchFamily="18" charset="0"/>
            </a:endParaRPr>
          </a:p>
        </p:txBody>
      </p:sp>
      <p:sp>
        <p:nvSpPr>
          <p:cNvPr id="34822" name="Rectangle 2"/>
          <p:cNvSpPr>
            <a:spLocks noGrp="1" noRot="1" noChangeAspect="1" noChangeArrowheads="1" noTextEdit="1"/>
          </p:cNvSpPr>
          <p:nvPr>
            <p:ph type="sldImg"/>
          </p:nvPr>
        </p:nvSpPr>
        <p:spPr>
          <a:xfrm>
            <a:off x="3116263" y="509588"/>
            <a:ext cx="3632200" cy="2516187"/>
          </a:xfrm>
          <a:ln cap="flat"/>
        </p:spPr>
      </p:sp>
      <p:sp>
        <p:nvSpPr>
          <p:cNvPr id="3482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ja-JP" altLang="en-US" dirty="0" smtClean="0">
                <a:ea typeface="ＭＳ 明朝" pitchFamily="17" charset="-128"/>
              </a:rPr>
              <a:t>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117850" y="509588"/>
            <a:ext cx="3632200" cy="2516187"/>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ヘッダー プレースホルダー 3"/>
          <p:cNvSpPr>
            <a:spLocks noGrp="1"/>
          </p:cNvSpPr>
          <p:nvPr>
            <p:ph type="hdr" sz="quarter" idx="10"/>
          </p:nvPr>
        </p:nvSpPr>
        <p:spPr>
          <a:xfrm>
            <a:off x="-2325" y="1"/>
            <a:ext cx="4276255" cy="336951"/>
          </a:xfrm>
          <a:prstGeom prst="rect">
            <a:avLst/>
          </a:prstGeom>
        </p:spPr>
        <p:txBody>
          <a:bodyPr/>
          <a:lstStyle/>
          <a:p>
            <a:pPr>
              <a:defRPr/>
            </a:pPr>
            <a:r>
              <a:rPr lang="ja-JP" altLang="en-US" smtClean="0"/>
              <a:t>北海道消防学校　消防団現地教育資料</a:t>
            </a:r>
            <a:endParaRPr lang="ja-JP" altLang="en-US"/>
          </a:p>
        </p:txBody>
      </p:sp>
      <p:sp>
        <p:nvSpPr>
          <p:cNvPr id="5" name="日付プレースホルダー 4"/>
          <p:cNvSpPr>
            <a:spLocks noGrp="1"/>
          </p:cNvSpPr>
          <p:nvPr>
            <p:ph type="dt" idx="11"/>
          </p:nvPr>
        </p:nvSpPr>
        <p:spPr>
          <a:xfrm>
            <a:off x="5271491" y="1"/>
            <a:ext cx="4594822" cy="336951"/>
          </a:xfrm>
          <a:prstGeom prst="rect">
            <a:avLst/>
          </a:prstGeom>
        </p:spPr>
        <p:txBody>
          <a:bodyPr/>
          <a:lstStyle/>
          <a:p>
            <a:pPr>
              <a:defRPr/>
            </a:pPr>
            <a:r>
              <a:rPr lang="ja-JP" altLang="en-US" smtClean="0"/>
              <a:t>０８．０９．１２七飯町（大沼国際コンベンションセンター）</a:t>
            </a:r>
            <a:endParaRPr lang="ja-JP" altLang="en-US"/>
          </a:p>
        </p:txBody>
      </p:sp>
      <p:sp>
        <p:nvSpPr>
          <p:cNvPr id="6" name="フッター プレースホルダー 5"/>
          <p:cNvSpPr>
            <a:spLocks noGrp="1"/>
          </p:cNvSpPr>
          <p:nvPr>
            <p:ph type="ftr" sz="quarter" idx="12"/>
          </p:nvPr>
        </p:nvSpPr>
        <p:spPr>
          <a:xfrm>
            <a:off x="-2325" y="6398813"/>
            <a:ext cx="4276255" cy="336951"/>
          </a:xfrm>
          <a:prstGeom prst="rect">
            <a:avLst/>
          </a:prstGeom>
        </p:spPr>
        <p:txBody>
          <a:bodyPr/>
          <a:lstStyle/>
          <a:p>
            <a:pPr>
              <a:defRPr/>
            </a:pPr>
            <a:r>
              <a:rPr lang="ja-JP" altLang="en-US" smtClean="0"/>
              <a:t>主任講師　籔本秀彦</a:t>
            </a:r>
            <a:endParaRPr lang="ja-JP" altLang="en-US"/>
          </a:p>
        </p:txBody>
      </p:sp>
      <p:sp>
        <p:nvSpPr>
          <p:cNvPr id="7" name="スライド番号プレースホルダー 6"/>
          <p:cNvSpPr>
            <a:spLocks noGrp="1"/>
          </p:cNvSpPr>
          <p:nvPr>
            <p:ph type="sldNum" sz="quarter" idx="13"/>
          </p:nvPr>
        </p:nvSpPr>
        <p:spPr/>
        <p:txBody>
          <a:bodyPr/>
          <a:lstStyle/>
          <a:p>
            <a:pPr>
              <a:defRPr/>
            </a:pPr>
            <a:fld id="{0668AC1A-CB9F-4117-8A26-23CFBB642600}" type="slidenum">
              <a:rPr lang="en-US" altLang="ja-JP" smtClean="0"/>
              <a:pPr>
                <a:defRPr/>
              </a:pPr>
              <a:t>10</a:t>
            </a:fld>
            <a:endParaRPr lang="en-US" altLang="ja-JP"/>
          </a:p>
        </p:txBody>
      </p:sp>
    </p:spTree>
    <p:extLst>
      <p:ext uri="{BB962C8B-B14F-4D97-AF65-F5344CB8AC3E}">
        <p14:creationId xmlns:p14="http://schemas.microsoft.com/office/powerpoint/2010/main" val="24593734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117850" y="509588"/>
            <a:ext cx="3632200" cy="2516187"/>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ヘッダー プレースホルダー 3"/>
          <p:cNvSpPr>
            <a:spLocks noGrp="1"/>
          </p:cNvSpPr>
          <p:nvPr>
            <p:ph type="hdr" sz="quarter" idx="10"/>
          </p:nvPr>
        </p:nvSpPr>
        <p:spPr>
          <a:xfrm>
            <a:off x="-2325" y="1"/>
            <a:ext cx="4276255" cy="336951"/>
          </a:xfrm>
          <a:prstGeom prst="rect">
            <a:avLst/>
          </a:prstGeom>
        </p:spPr>
        <p:txBody>
          <a:bodyPr/>
          <a:lstStyle/>
          <a:p>
            <a:pPr>
              <a:defRPr/>
            </a:pPr>
            <a:r>
              <a:rPr lang="ja-JP" altLang="en-US" smtClean="0"/>
              <a:t>北海道消防学校　消防団現地教育資料</a:t>
            </a:r>
            <a:endParaRPr lang="ja-JP" altLang="en-US"/>
          </a:p>
        </p:txBody>
      </p:sp>
      <p:sp>
        <p:nvSpPr>
          <p:cNvPr id="5" name="日付プレースホルダー 4"/>
          <p:cNvSpPr>
            <a:spLocks noGrp="1"/>
          </p:cNvSpPr>
          <p:nvPr>
            <p:ph type="dt" idx="11"/>
          </p:nvPr>
        </p:nvSpPr>
        <p:spPr>
          <a:xfrm>
            <a:off x="5271491" y="1"/>
            <a:ext cx="4594822" cy="336951"/>
          </a:xfrm>
          <a:prstGeom prst="rect">
            <a:avLst/>
          </a:prstGeom>
        </p:spPr>
        <p:txBody>
          <a:bodyPr/>
          <a:lstStyle/>
          <a:p>
            <a:pPr>
              <a:defRPr/>
            </a:pPr>
            <a:r>
              <a:rPr lang="ja-JP" altLang="en-US" smtClean="0"/>
              <a:t>０８．０９．１２七飯町（大沼国際コンベンションセンター）</a:t>
            </a:r>
            <a:endParaRPr lang="ja-JP" altLang="en-US"/>
          </a:p>
        </p:txBody>
      </p:sp>
      <p:sp>
        <p:nvSpPr>
          <p:cNvPr id="6" name="フッター プレースホルダー 5"/>
          <p:cNvSpPr>
            <a:spLocks noGrp="1"/>
          </p:cNvSpPr>
          <p:nvPr>
            <p:ph type="ftr" sz="quarter" idx="12"/>
          </p:nvPr>
        </p:nvSpPr>
        <p:spPr>
          <a:xfrm>
            <a:off x="-2325" y="6398813"/>
            <a:ext cx="4276255" cy="336951"/>
          </a:xfrm>
          <a:prstGeom prst="rect">
            <a:avLst/>
          </a:prstGeom>
        </p:spPr>
        <p:txBody>
          <a:bodyPr/>
          <a:lstStyle/>
          <a:p>
            <a:pPr>
              <a:defRPr/>
            </a:pPr>
            <a:r>
              <a:rPr lang="ja-JP" altLang="en-US" smtClean="0"/>
              <a:t>主任講師　籔本秀彦</a:t>
            </a:r>
            <a:endParaRPr lang="ja-JP" altLang="en-US"/>
          </a:p>
        </p:txBody>
      </p:sp>
      <p:sp>
        <p:nvSpPr>
          <p:cNvPr id="7" name="スライド番号プレースホルダー 6"/>
          <p:cNvSpPr>
            <a:spLocks noGrp="1"/>
          </p:cNvSpPr>
          <p:nvPr>
            <p:ph type="sldNum" sz="quarter" idx="13"/>
          </p:nvPr>
        </p:nvSpPr>
        <p:spPr/>
        <p:txBody>
          <a:bodyPr/>
          <a:lstStyle/>
          <a:p>
            <a:pPr>
              <a:defRPr/>
            </a:pPr>
            <a:fld id="{0668AC1A-CB9F-4117-8A26-23CFBB642600}" type="slidenum">
              <a:rPr lang="en-US" altLang="ja-JP" smtClean="0"/>
              <a:pPr>
                <a:defRPr/>
              </a:pPr>
              <a:t>11</a:t>
            </a:fld>
            <a:endParaRPr lang="en-US" altLang="ja-JP"/>
          </a:p>
        </p:txBody>
      </p:sp>
    </p:spTree>
    <p:extLst>
      <p:ext uri="{BB962C8B-B14F-4D97-AF65-F5344CB8AC3E}">
        <p14:creationId xmlns:p14="http://schemas.microsoft.com/office/powerpoint/2010/main" val="24593734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117850" y="509588"/>
            <a:ext cx="3632200" cy="2516187"/>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ヘッダー プレースホルダー 3"/>
          <p:cNvSpPr>
            <a:spLocks noGrp="1"/>
          </p:cNvSpPr>
          <p:nvPr>
            <p:ph type="hdr" sz="quarter" idx="10"/>
          </p:nvPr>
        </p:nvSpPr>
        <p:spPr>
          <a:xfrm>
            <a:off x="-2325" y="1"/>
            <a:ext cx="4276255" cy="336951"/>
          </a:xfrm>
          <a:prstGeom prst="rect">
            <a:avLst/>
          </a:prstGeom>
        </p:spPr>
        <p:txBody>
          <a:bodyPr/>
          <a:lstStyle/>
          <a:p>
            <a:pPr>
              <a:defRPr/>
            </a:pPr>
            <a:r>
              <a:rPr lang="ja-JP" altLang="en-US" smtClean="0"/>
              <a:t>北海道消防学校　消防団現地教育資料</a:t>
            </a:r>
            <a:endParaRPr lang="ja-JP" altLang="en-US"/>
          </a:p>
        </p:txBody>
      </p:sp>
      <p:sp>
        <p:nvSpPr>
          <p:cNvPr id="5" name="日付プレースホルダー 4"/>
          <p:cNvSpPr>
            <a:spLocks noGrp="1"/>
          </p:cNvSpPr>
          <p:nvPr>
            <p:ph type="dt" idx="11"/>
          </p:nvPr>
        </p:nvSpPr>
        <p:spPr>
          <a:xfrm>
            <a:off x="5271491" y="1"/>
            <a:ext cx="4594822" cy="336951"/>
          </a:xfrm>
          <a:prstGeom prst="rect">
            <a:avLst/>
          </a:prstGeom>
        </p:spPr>
        <p:txBody>
          <a:bodyPr/>
          <a:lstStyle/>
          <a:p>
            <a:pPr>
              <a:defRPr/>
            </a:pPr>
            <a:r>
              <a:rPr lang="ja-JP" altLang="en-US" smtClean="0"/>
              <a:t>０８．０９．１２七飯町（大沼国際コンベンションセンター）</a:t>
            </a:r>
            <a:endParaRPr lang="ja-JP" altLang="en-US"/>
          </a:p>
        </p:txBody>
      </p:sp>
      <p:sp>
        <p:nvSpPr>
          <p:cNvPr id="6" name="フッター プレースホルダー 5"/>
          <p:cNvSpPr>
            <a:spLocks noGrp="1"/>
          </p:cNvSpPr>
          <p:nvPr>
            <p:ph type="ftr" sz="quarter" idx="12"/>
          </p:nvPr>
        </p:nvSpPr>
        <p:spPr>
          <a:xfrm>
            <a:off x="-2325" y="6398813"/>
            <a:ext cx="4276255" cy="336951"/>
          </a:xfrm>
          <a:prstGeom prst="rect">
            <a:avLst/>
          </a:prstGeom>
        </p:spPr>
        <p:txBody>
          <a:bodyPr/>
          <a:lstStyle/>
          <a:p>
            <a:pPr>
              <a:defRPr/>
            </a:pPr>
            <a:r>
              <a:rPr lang="ja-JP" altLang="en-US" smtClean="0"/>
              <a:t>主任講師　籔本秀彦</a:t>
            </a:r>
            <a:endParaRPr lang="ja-JP" altLang="en-US"/>
          </a:p>
        </p:txBody>
      </p:sp>
      <p:sp>
        <p:nvSpPr>
          <p:cNvPr id="7" name="スライド番号プレースホルダー 6"/>
          <p:cNvSpPr>
            <a:spLocks noGrp="1"/>
          </p:cNvSpPr>
          <p:nvPr>
            <p:ph type="sldNum" sz="quarter" idx="13"/>
          </p:nvPr>
        </p:nvSpPr>
        <p:spPr/>
        <p:txBody>
          <a:bodyPr/>
          <a:lstStyle/>
          <a:p>
            <a:pPr>
              <a:defRPr/>
            </a:pPr>
            <a:fld id="{0668AC1A-CB9F-4117-8A26-23CFBB642600}" type="slidenum">
              <a:rPr lang="en-US" altLang="ja-JP" smtClean="0"/>
              <a:pPr>
                <a:defRPr/>
              </a:pPr>
              <a:t>12</a:t>
            </a:fld>
            <a:endParaRPr lang="en-US" altLang="ja-JP"/>
          </a:p>
        </p:txBody>
      </p:sp>
    </p:spTree>
    <p:extLst>
      <p:ext uri="{BB962C8B-B14F-4D97-AF65-F5344CB8AC3E}">
        <p14:creationId xmlns:p14="http://schemas.microsoft.com/office/powerpoint/2010/main" val="24593734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117850" y="509588"/>
            <a:ext cx="3632200" cy="2516187"/>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ヘッダー プレースホルダー 3"/>
          <p:cNvSpPr>
            <a:spLocks noGrp="1"/>
          </p:cNvSpPr>
          <p:nvPr>
            <p:ph type="hdr" sz="quarter" idx="10"/>
          </p:nvPr>
        </p:nvSpPr>
        <p:spPr>
          <a:xfrm>
            <a:off x="-2325" y="1"/>
            <a:ext cx="4276255" cy="336951"/>
          </a:xfrm>
          <a:prstGeom prst="rect">
            <a:avLst/>
          </a:prstGeom>
        </p:spPr>
        <p:txBody>
          <a:bodyPr/>
          <a:lstStyle/>
          <a:p>
            <a:pPr>
              <a:defRPr/>
            </a:pPr>
            <a:r>
              <a:rPr lang="ja-JP" altLang="en-US" smtClean="0"/>
              <a:t>北海道消防学校　消防団現地教育資料</a:t>
            </a:r>
            <a:endParaRPr lang="ja-JP" altLang="en-US"/>
          </a:p>
        </p:txBody>
      </p:sp>
      <p:sp>
        <p:nvSpPr>
          <p:cNvPr id="5" name="日付プレースホルダー 4"/>
          <p:cNvSpPr>
            <a:spLocks noGrp="1"/>
          </p:cNvSpPr>
          <p:nvPr>
            <p:ph type="dt" idx="11"/>
          </p:nvPr>
        </p:nvSpPr>
        <p:spPr>
          <a:xfrm>
            <a:off x="5271491" y="1"/>
            <a:ext cx="4594822" cy="336951"/>
          </a:xfrm>
          <a:prstGeom prst="rect">
            <a:avLst/>
          </a:prstGeom>
        </p:spPr>
        <p:txBody>
          <a:bodyPr/>
          <a:lstStyle/>
          <a:p>
            <a:pPr>
              <a:defRPr/>
            </a:pPr>
            <a:r>
              <a:rPr lang="ja-JP" altLang="en-US" smtClean="0"/>
              <a:t>０８．０９．１２七飯町（大沼国際コンベンションセンター）</a:t>
            </a:r>
            <a:endParaRPr lang="ja-JP" altLang="en-US"/>
          </a:p>
        </p:txBody>
      </p:sp>
      <p:sp>
        <p:nvSpPr>
          <p:cNvPr id="6" name="フッター プレースホルダー 5"/>
          <p:cNvSpPr>
            <a:spLocks noGrp="1"/>
          </p:cNvSpPr>
          <p:nvPr>
            <p:ph type="ftr" sz="quarter" idx="12"/>
          </p:nvPr>
        </p:nvSpPr>
        <p:spPr>
          <a:xfrm>
            <a:off x="-2325" y="6398813"/>
            <a:ext cx="4276255" cy="336951"/>
          </a:xfrm>
          <a:prstGeom prst="rect">
            <a:avLst/>
          </a:prstGeom>
        </p:spPr>
        <p:txBody>
          <a:bodyPr/>
          <a:lstStyle/>
          <a:p>
            <a:pPr>
              <a:defRPr/>
            </a:pPr>
            <a:r>
              <a:rPr lang="ja-JP" altLang="en-US" smtClean="0"/>
              <a:t>主任講師　籔本秀彦</a:t>
            </a:r>
            <a:endParaRPr lang="ja-JP" altLang="en-US"/>
          </a:p>
        </p:txBody>
      </p:sp>
      <p:sp>
        <p:nvSpPr>
          <p:cNvPr id="7" name="スライド番号プレースホルダー 6"/>
          <p:cNvSpPr>
            <a:spLocks noGrp="1"/>
          </p:cNvSpPr>
          <p:nvPr>
            <p:ph type="sldNum" sz="quarter" idx="13"/>
          </p:nvPr>
        </p:nvSpPr>
        <p:spPr/>
        <p:txBody>
          <a:bodyPr/>
          <a:lstStyle/>
          <a:p>
            <a:pPr>
              <a:defRPr/>
            </a:pPr>
            <a:fld id="{0668AC1A-CB9F-4117-8A26-23CFBB642600}" type="slidenum">
              <a:rPr lang="en-US" altLang="ja-JP" smtClean="0"/>
              <a:pPr>
                <a:defRPr/>
              </a:pPr>
              <a:t>13</a:t>
            </a:fld>
            <a:endParaRPr lang="en-US" altLang="ja-JP"/>
          </a:p>
        </p:txBody>
      </p:sp>
    </p:spTree>
    <p:extLst>
      <p:ext uri="{BB962C8B-B14F-4D97-AF65-F5344CB8AC3E}">
        <p14:creationId xmlns:p14="http://schemas.microsoft.com/office/powerpoint/2010/main" val="24593734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3600">
                <a:solidFill>
                  <a:schemeClr val="bg1"/>
                </a:solidFill>
                <a:latin typeface="Arial" charset="0"/>
                <a:ea typeface="ＭＳ Ｐゴシック" charset="-128"/>
              </a:defRPr>
            </a:lvl1pPr>
            <a:lvl2pPr marL="742950" indent="-285750" eaLnBrk="0" hangingPunct="0">
              <a:defRPr kumimoji="1" sz="3600">
                <a:solidFill>
                  <a:schemeClr val="bg1"/>
                </a:solidFill>
                <a:latin typeface="Arial" charset="0"/>
                <a:ea typeface="ＭＳ Ｐゴシック" charset="-128"/>
              </a:defRPr>
            </a:lvl2pPr>
            <a:lvl3pPr marL="1143000" indent="-228600" eaLnBrk="0" hangingPunct="0">
              <a:defRPr kumimoji="1" sz="3600">
                <a:solidFill>
                  <a:schemeClr val="bg1"/>
                </a:solidFill>
                <a:latin typeface="Arial" charset="0"/>
                <a:ea typeface="ＭＳ Ｐゴシック" charset="-128"/>
              </a:defRPr>
            </a:lvl3pPr>
            <a:lvl4pPr marL="1600200" indent="-228600" eaLnBrk="0" hangingPunct="0">
              <a:defRPr kumimoji="1" sz="3600">
                <a:solidFill>
                  <a:schemeClr val="bg1"/>
                </a:solidFill>
                <a:latin typeface="Arial" charset="0"/>
                <a:ea typeface="ＭＳ Ｐゴシック" charset="-128"/>
              </a:defRPr>
            </a:lvl4pPr>
            <a:lvl5pPr marL="2057400" indent="-228600" eaLnBrk="0" hangingPunct="0">
              <a:defRPr kumimoji="1" sz="3600">
                <a:solidFill>
                  <a:schemeClr val="bg1"/>
                </a:solidFill>
                <a:latin typeface="Arial" charset="0"/>
                <a:ea typeface="ＭＳ Ｐゴシック" charset="-128"/>
              </a:defRPr>
            </a:lvl5pPr>
            <a:lvl6pPr marL="2514600" indent="-228600" algn="ctr" eaLnBrk="0" fontAlgn="base" hangingPunct="0">
              <a:spcBef>
                <a:spcPct val="20000"/>
              </a:spcBef>
              <a:spcAft>
                <a:spcPct val="0"/>
              </a:spcAft>
              <a:defRPr kumimoji="1" sz="3600">
                <a:solidFill>
                  <a:schemeClr val="bg1"/>
                </a:solidFill>
                <a:latin typeface="Arial" charset="0"/>
                <a:ea typeface="ＭＳ Ｐゴシック" charset="-128"/>
              </a:defRPr>
            </a:lvl6pPr>
            <a:lvl7pPr marL="2971800" indent="-228600" algn="ctr" eaLnBrk="0" fontAlgn="base" hangingPunct="0">
              <a:spcBef>
                <a:spcPct val="20000"/>
              </a:spcBef>
              <a:spcAft>
                <a:spcPct val="0"/>
              </a:spcAft>
              <a:defRPr kumimoji="1" sz="3600">
                <a:solidFill>
                  <a:schemeClr val="bg1"/>
                </a:solidFill>
                <a:latin typeface="Arial" charset="0"/>
                <a:ea typeface="ＭＳ Ｐゴシック" charset="-128"/>
              </a:defRPr>
            </a:lvl7pPr>
            <a:lvl8pPr marL="3429000" indent="-228600" algn="ctr" eaLnBrk="0" fontAlgn="base" hangingPunct="0">
              <a:spcBef>
                <a:spcPct val="20000"/>
              </a:spcBef>
              <a:spcAft>
                <a:spcPct val="0"/>
              </a:spcAft>
              <a:defRPr kumimoji="1" sz="3600">
                <a:solidFill>
                  <a:schemeClr val="bg1"/>
                </a:solidFill>
                <a:latin typeface="Arial" charset="0"/>
                <a:ea typeface="ＭＳ Ｐゴシック" charset="-128"/>
              </a:defRPr>
            </a:lvl8pPr>
            <a:lvl9pPr marL="3886200" indent="-228600" algn="ctr" eaLnBrk="0" fontAlgn="base" hangingPunct="0">
              <a:spcBef>
                <a:spcPct val="20000"/>
              </a:spcBef>
              <a:spcAft>
                <a:spcPct val="0"/>
              </a:spcAft>
              <a:defRPr kumimoji="1" sz="3600">
                <a:solidFill>
                  <a:schemeClr val="bg1"/>
                </a:solidFill>
                <a:latin typeface="Arial" charset="0"/>
                <a:ea typeface="ＭＳ Ｐゴシック" charset="-128"/>
              </a:defRPr>
            </a:lvl9pPr>
          </a:lstStyle>
          <a:p>
            <a:pPr eaLnBrk="1" hangingPunct="1"/>
            <a:fld id="{16F5929A-B2A8-4FB5-B83E-FA01540B5E0B}" type="slidenum">
              <a:rPr lang="en-US" altLang="ja-JP" sz="1200" smtClean="0">
                <a:solidFill>
                  <a:schemeClr val="tx1"/>
                </a:solidFill>
              </a:rPr>
              <a:pPr eaLnBrk="1" hangingPunct="1"/>
              <a:t>16</a:t>
            </a:fld>
            <a:endParaRPr lang="en-US" altLang="ja-JP" sz="1200" smtClean="0">
              <a:solidFill>
                <a:schemeClr val="tx1"/>
              </a:solidFill>
            </a:endParaRPr>
          </a:p>
        </p:txBody>
      </p:sp>
      <p:sp>
        <p:nvSpPr>
          <p:cNvPr id="37891" name="スライド番号プレースホルダ 6"/>
          <p:cNvSpPr txBox="1">
            <a:spLocks noGrp="1"/>
          </p:cNvSpPr>
          <p:nvPr/>
        </p:nvSpPr>
        <p:spPr bwMode="auto">
          <a:xfrm>
            <a:off x="5587733" y="6397729"/>
            <a:ext cx="4276254" cy="33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54" tIns="46127" rIns="92254" bIns="46127" anchor="b"/>
          <a:lstStyle>
            <a:lvl1pPr defTabSz="922338" eaLnBrk="0" hangingPunct="0">
              <a:defRPr kumimoji="1" sz="3600">
                <a:solidFill>
                  <a:schemeClr val="bg1"/>
                </a:solidFill>
                <a:latin typeface="Arial" charset="0"/>
                <a:ea typeface="ＭＳ Ｐゴシック" charset="-128"/>
              </a:defRPr>
            </a:lvl1pPr>
            <a:lvl2pPr marL="742950" indent="-285750" defTabSz="922338" eaLnBrk="0" hangingPunct="0">
              <a:defRPr kumimoji="1" sz="3600">
                <a:solidFill>
                  <a:schemeClr val="bg1"/>
                </a:solidFill>
                <a:latin typeface="Arial" charset="0"/>
                <a:ea typeface="ＭＳ Ｐゴシック" charset="-128"/>
              </a:defRPr>
            </a:lvl2pPr>
            <a:lvl3pPr marL="1143000" indent="-228600" defTabSz="922338" eaLnBrk="0" hangingPunct="0">
              <a:defRPr kumimoji="1" sz="3600">
                <a:solidFill>
                  <a:schemeClr val="bg1"/>
                </a:solidFill>
                <a:latin typeface="Arial" charset="0"/>
                <a:ea typeface="ＭＳ Ｐゴシック" charset="-128"/>
              </a:defRPr>
            </a:lvl3pPr>
            <a:lvl4pPr marL="1600200" indent="-228600" defTabSz="922338" eaLnBrk="0" hangingPunct="0">
              <a:defRPr kumimoji="1" sz="3600">
                <a:solidFill>
                  <a:schemeClr val="bg1"/>
                </a:solidFill>
                <a:latin typeface="Arial" charset="0"/>
                <a:ea typeface="ＭＳ Ｐゴシック" charset="-128"/>
              </a:defRPr>
            </a:lvl4pPr>
            <a:lvl5pPr marL="2057400" indent="-228600" defTabSz="922338" eaLnBrk="0" hangingPunct="0">
              <a:defRPr kumimoji="1" sz="3600">
                <a:solidFill>
                  <a:schemeClr val="bg1"/>
                </a:solidFill>
                <a:latin typeface="Arial" charset="0"/>
                <a:ea typeface="ＭＳ Ｐゴシック" charset="-128"/>
              </a:defRPr>
            </a:lvl5pPr>
            <a:lvl6pPr marL="25146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6pPr>
            <a:lvl7pPr marL="29718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7pPr>
            <a:lvl8pPr marL="34290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8pPr>
            <a:lvl9pPr marL="38862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9pPr>
          </a:lstStyle>
          <a:p>
            <a:pPr algn="r" eaLnBrk="1" hangingPunct="1"/>
            <a:fld id="{575A49B0-1341-4CC6-90E6-90B0FD615CAF}" type="slidenum">
              <a:rPr lang="en-US" altLang="ja-JP" sz="1200">
                <a:latin typeface="Calibri" pitchFamily="34" charset="0"/>
              </a:rPr>
              <a:pPr algn="r" eaLnBrk="1" hangingPunct="1"/>
              <a:t>16</a:t>
            </a:fld>
            <a:endParaRPr lang="en-US" altLang="ja-JP" sz="1200">
              <a:latin typeface="Calibri" pitchFamily="34" charset="0"/>
            </a:endParaRPr>
          </a:p>
        </p:txBody>
      </p:sp>
      <p:sp>
        <p:nvSpPr>
          <p:cNvPr id="37892" name="Rectangle 2"/>
          <p:cNvSpPr>
            <a:spLocks noGrp="1" noRot="1" noChangeAspect="1" noTextEdit="1"/>
          </p:cNvSpPr>
          <p:nvPr>
            <p:ph type="sldImg"/>
          </p:nvPr>
        </p:nvSpPr>
        <p:spPr>
          <a:xfrm>
            <a:off x="3117850" y="509588"/>
            <a:ext cx="3632200" cy="2516187"/>
          </a:xfrm>
          <a:ln/>
        </p:spPr>
      </p:sp>
      <p:sp>
        <p:nvSpPr>
          <p:cNvPr id="37893" name="Rectangle 3"/>
          <p:cNvSpPr>
            <a:spLocks noGrp="1"/>
          </p:cNvSpPr>
          <p:nvPr>
            <p:ph type="body" idx="1"/>
          </p:nvPr>
        </p:nvSpPr>
        <p:spPr>
          <a:xfrm>
            <a:off x="988260" y="3199407"/>
            <a:ext cx="7889794" cy="303147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54" tIns="46127" rIns="92254" bIns="46127"/>
          <a:lstStyle/>
          <a:p>
            <a:pPr eaLnBrk="1" hangingPunct="1"/>
            <a:endParaRPr lang="ja-JP" altLang="en-US" dirty="0" smtClean="0">
              <a:ea typeface="ＭＳ Ｐ明朝"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3600">
                <a:solidFill>
                  <a:schemeClr val="bg1"/>
                </a:solidFill>
                <a:latin typeface="Arial" charset="0"/>
                <a:ea typeface="ＭＳ Ｐゴシック" charset="-128"/>
              </a:defRPr>
            </a:lvl1pPr>
            <a:lvl2pPr marL="742950" indent="-285750" eaLnBrk="0" hangingPunct="0">
              <a:defRPr kumimoji="1" sz="3600">
                <a:solidFill>
                  <a:schemeClr val="bg1"/>
                </a:solidFill>
                <a:latin typeface="Arial" charset="0"/>
                <a:ea typeface="ＭＳ Ｐゴシック" charset="-128"/>
              </a:defRPr>
            </a:lvl2pPr>
            <a:lvl3pPr marL="1143000" indent="-228600" eaLnBrk="0" hangingPunct="0">
              <a:defRPr kumimoji="1" sz="3600">
                <a:solidFill>
                  <a:schemeClr val="bg1"/>
                </a:solidFill>
                <a:latin typeface="Arial" charset="0"/>
                <a:ea typeface="ＭＳ Ｐゴシック" charset="-128"/>
              </a:defRPr>
            </a:lvl3pPr>
            <a:lvl4pPr marL="1600200" indent="-228600" eaLnBrk="0" hangingPunct="0">
              <a:defRPr kumimoji="1" sz="3600">
                <a:solidFill>
                  <a:schemeClr val="bg1"/>
                </a:solidFill>
                <a:latin typeface="Arial" charset="0"/>
                <a:ea typeface="ＭＳ Ｐゴシック" charset="-128"/>
              </a:defRPr>
            </a:lvl4pPr>
            <a:lvl5pPr marL="2057400" indent="-228600" eaLnBrk="0" hangingPunct="0">
              <a:defRPr kumimoji="1" sz="3600">
                <a:solidFill>
                  <a:schemeClr val="bg1"/>
                </a:solidFill>
                <a:latin typeface="Arial" charset="0"/>
                <a:ea typeface="ＭＳ Ｐゴシック" charset="-128"/>
              </a:defRPr>
            </a:lvl5pPr>
            <a:lvl6pPr marL="2514600" indent="-228600" algn="ctr" eaLnBrk="0" fontAlgn="base" hangingPunct="0">
              <a:spcBef>
                <a:spcPct val="20000"/>
              </a:spcBef>
              <a:spcAft>
                <a:spcPct val="0"/>
              </a:spcAft>
              <a:defRPr kumimoji="1" sz="3600">
                <a:solidFill>
                  <a:schemeClr val="bg1"/>
                </a:solidFill>
                <a:latin typeface="Arial" charset="0"/>
                <a:ea typeface="ＭＳ Ｐゴシック" charset="-128"/>
              </a:defRPr>
            </a:lvl6pPr>
            <a:lvl7pPr marL="2971800" indent="-228600" algn="ctr" eaLnBrk="0" fontAlgn="base" hangingPunct="0">
              <a:spcBef>
                <a:spcPct val="20000"/>
              </a:spcBef>
              <a:spcAft>
                <a:spcPct val="0"/>
              </a:spcAft>
              <a:defRPr kumimoji="1" sz="3600">
                <a:solidFill>
                  <a:schemeClr val="bg1"/>
                </a:solidFill>
                <a:latin typeface="Arial" charset="0"/>
                <a:ea typeface="ＭＳ Ｐゴシック" charset="-128"/>
              </a:defRPr>
            </a:lvl7pPr>
            <a:lvl8pPr marL="3429000" indent="-228600" algn="ctr" eaLnBrk="0" fontAlgn="base" hangingPunct="0">
              <a:spcBef>
                <a:spcPct val="20000"/>
              </a:spcBef>
              <a:spcAft>
                <a:spcPct val="0"/>
              </a:spcAft>
              <a:defRPr kumimoji="1" sz="3600">
                <a:solidFill>
                  <a:schemeClr val="bg1"/>
                </a:solidFill>
                <a:latin typeface="Arial" charset="0"/>
                <a:ea typeface="ＭＳ Ｐゴシック" charset="-128"/>
              </a:defRPr>
            </a:lvl8pPr>
            <a:lvl9pPr marL="3886200" indent="-228600" algn="ctr" eaLnBrk="0" fontAlgn="base" hangingPunct="0">
              <a:spcBef>
                <a:spcPct val="20000"/>
              </a:spcBef>
              <a:spcAft>
                <a:spcPct val="0"/>
              </a:spcAft>
              <a:defRPr kumimoji="1" sz="3600">
                <a:solidFill>
                  <a:schemeClr val="bg1"/>
                </a:solidFill>
                <a:latin typeface="Arial" charset="0"/>
                <a:ea typeface="ＭＳ Ｐゴシック" charset="-128"/>
              </a:defRPr>
            </a:lvl9pPr>
          </a:lstStyle>
          <a:p>
            <a:pPr eaLnBrk="1" hangingPunct="1"/>
            <a:fld id="{16F5929A-B2A8-4FB5-B83E-FA01540B5E0B}" type="slidenum">
              <a:rPr lang="en-US" altLang="ja-JP" sz="1200" smtClean="0">
                <a:solidFill>
                  <a:schemeClr val="tx1"/>
                </a:solidFill>
              </a:rPr>
              <a:pPr eaLnBrk="1" hangingPunct="1"/>
              <a:t>17</a:t>
            </a:fld>
            <a:endParaRPr lang="en-US" altLang="ja-JP" sz="1200" smtClean="0">
              <a:solidFill>
                <a:schemeClr val="tx1"/>
              </a:solidFill>
            </a:endParaRPr>
          </a:p>
        </p:txBody>
      </p:sp>
      <p:sp>
        <p:nvSpPr>
          <p:cNvPr id="37891" name="スライド番号プレースホルダ 6"/>
          <p:cNvSpPr txBox="1">
            <a:spLocks noGrp="1"/>
          </p:cNvSpPr>
          <p:nvPr/>
        </p:nvSpPr>
        <p:spPr bwMode="auto">
          <a:xfrm>
            <a:off x="5587733" y="6397729"/>
            <a:ext cx="4276254" cy="33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54" tIns="46127" rIns="92254" bIns="46127" anchor="b"/>
          <a:lstStyle>
            <a:lvl1pPr defTabSz="922338" eaLnBrk="0" hangingPunct="0">
              <a:defRPr kumimoji="1" sz="3600">
                <a:solidFill>
                  <a:schemeClr val="bg1"/>
                </a:solidFill>
                <a:latin typeface="Arial" charset="0"/>
                <a:ea typeface="ＭＳ Ｐゴシック" charset="-128"/>
              </a:defRPr>
            </a:lvl1pPr>
            <a:lvl2pPr marL="742950" indent="-285750" defTabSz="922338" eaLnBrk="0" hangingPunct="0">
              <a:defRPr kumimoji="1" sz="3600">
                <a:solidFill>
                  <a:schemeClr val="bg1"/>
                </a:solidFill>
                <a:latin typeface="Arial" charset="0"/>
                <a:ea typeface="ＭＳ Ｐゴシック" charset="-128"/>
              </a:defRPr>
            </a:lvl2pPr>
            <a:lvl3pPr marL="1143000" indent="-228600" defTabSz="922338" eaLnBrk="0" hangingPunct="0">
              <a:defRPr kumimoji="1" sz="3600">
                <a:solidFill>
                  <a:schemeClr val="bg1"/>
                </a:solidFill>
                <a:latin typeface="Arial" charset="0"/>
                <a:ea typeface="ＭＳ Ｐゴシック" charset="-128"/>
              </a:defRPr>
            </a:lvl3pPr>
            <a:lvl4pPr marL="1600200" indent="-228600" defTabSz="922338" eaLnBrk="0" hangingPunct="0">
              <a:defRPr kumimoji="1" sz="3600">
                <a:solidFill>
                  <a:schemeClr val="bg1"/>
                </a:solidFill>
                <a:latin typeface="Arial" charset="0"/>
                <a:ea typeface="ＭＳ Ｐゴシック" charset="-128"/>
              </a:defRPr>
            </a:lvl4pPr>
            <a:lvl5pPr marL="2057400" indent="-228600" defTabSz="922338" eaLnBrk="0" hangingPunct="0">
              <a:defRPr kumimoji="1" sz="3600">
                <a:solidFill>
                  <a:schemeClr val="bg1"/>
                </a:solidFill>
                <a:latin typeface="Arial" charset="0"/>
                <a:ea typeface="ＭＳ Ｐゴシック" charset="-128"/>
              </a:defRPr>
            </a:lvl5pPr>
            <a:lvl6pPr marL="25146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6pPr>
            <a:lvl7pPr marL="29718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7pPr>
            <a:lvl8pPr marL="34290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8pPr>
            <a:lvl9pPr marL="38862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9pPr>
          </a:lstStyle>
          <a:p>
            <a:pPr algn="r" eaLnBrk="1" hangingPunct="1"/>
            <a:fld id="{575A49B0-1341-4CC6-90E6-90B0FD615CAF}" type="slidenum">
              <a:rPr lang="en-US" altLang="ja-JP" sz="1200">
                <a:latin typeface="Calibri" pitchFamily="34" charset="0"/>
              </a:rPr>
              <a:pPr algn="r" eaLnBrk="1" hangingPunct="1"/>
              <a:t>17</a:t>
            </a:fld>
            <a:endParaRPr lang="en-US" altLang="ja-JP" sz="1200">
              <a:latin typeface="Calibri" pitchFamily="34" charset="0"/>
            </a:endParaRPr>
          </a:p>
        </p:txBody>
      </p:sp>
      <p:sp>
        <p:nvSpPr>
          <p:cNvPr id="37892" name="Rectangle 2"/>
          <p:cNvSpPr>
            <a:spLocks noGrp="1" noRot="1" noChangeAspect="1" noTextEdit="1"/>
          </p:cNvSpPr>
          <p:nvPr>
            <p:ph type="sldImg"/>
          </p:nvPr>
        </p:nvSpPr>
        <p:spPr>
          <a:xfrm>
            <a:off x="3117850" y="509588"/>
            <a:ext cx="3632200" cy="2516187"/>
          </a:xfrm>
          <a:ln/>
        </p:spPr>
      </p:sp>
      <p:sp>
        <p:nvSpPr>
          <p:cNvPr id="37893" name="Rectangle 3"/>
          <p:cNvSpPr>
            <a:spLocks noGrp="1"/>
          </p:cNvSpPr>
          <p:nvPr>
            <p:ph type="body" idx="1"/>
          </p:nvPr>
        </p:nvSpPr>
        <p:spPr>
          <a:xfrm>
            <a:off x="988260" y="3199407"/>
            <a:ext cx="7889794" cy="303147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54" tIns="46127" rIns="92254" bIns="46127"/>
          <a:lstStyle/>
          <a:p>
            <a:pPr eaLnBrk="1" hangingPunct="1"/>
            <a:endParaRPr lang="ja-JP" altLang="en-US" dirty="0" smtClean="0">
              <a:ea typeface="ＭＳ Ｐ明朝"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3600">
                <a:solidFill>
                  <a:schemeClr val="bg1"/>
                </a:solidFill>
                <a:latin typeface="Arial" charset="0"/>
                <a:ea typeface="ＭＳ Ｐゴシック" charset="-128"/>
              </a:defRPr>
            </a:lvl1pPr>
            <a:lvl2pPr marL="742950" indent="-285750" eaLnBrk="0" hangingPunct="0">
              <a:defRPr kumimoji="1" sz="3600">
                <a:solidFill>
                  <a:schemeClr val="bg1"/>
                </a:solidFill>
                <a:latin typeface="Arial" charset="0"/>
                <a:ea typeface="ＭＳ Ｐゴシック" charset="-128"/>
              </a:defRPr>
            </a:lvl2pPr>
            <a:lvl3pPr marL="1143000" indent="-228600" eaLnBrk="0" hangingPunct="0">
              <a:defRPr kumimoji="1" sz="3600">
                <a:solidFill>
                  <a:schemeClr val="bg1"/>
                </a:solidFill>
                <a:latin typeface="Arial" charset="0"/>
                <a:ea typeface="ＭＳ Ｐゴシック" charset="-128"/>
              </a:defRPr>
            </a:lvl3pPr>
            <a:lvl4pPr marL="1600200" indent="-228600" eaLnBrk="0" hangingPunct="0">
              <a:defRPr kumimoji="1" sz="3600">
                <a:solidFill>
                  <a:schemeClr val="bg1"/>
                </a:solidFill>
                <a:latin typeface="Arial" charset="0"/>
                <a:ea typeface="ＭＳ Ｐゴシック" charset="-128"/>
              </a:defRPr>
            </a:lvl4pPr>
            <a:lvl5pPr marL="2057400" indent="-228600" eaLnBrk="0" hangingPunct="0">
              <a:defRPr kumimoji="1" sz="3600">
                <a:solidFill>
                  <a:schemeClr val="bg1"/>
                </a:solidFill>
                <a:latin typeface="Arial" charset="0"/>
                <a:ea typeface="ＭＳ Ｐゴシック" charset="-128"/>
              </a:defRPr>
            </a:lvl5pPr>
            <a:lvl6pPr marL="2514600" indent="-228600" algn="ctr" eaLnBrk="0" fontAlgn="base" hangingPunct="0">
              <a:spcBef>
                <a:spcPct val="20000"/>
              </a:spcBef>
              <a:spcAft>
                <a:spcPct val="0"/>
              </a:spcAft>
              <a:defRPr kumimoji="1" sz="3600">
                <a:solidFill>
                  <a:schemeClr val="bg1"/>
                </a:solidFill>
                <a:latin typeface="Arial" charset="0"/>
                <a:ea typeface="ＭＳ Ｐゴシック" charset="-128"/>
              </a:defRPr>
            </a:lvl6pPr>
            <a:lvl7pPr marL="2971800" indent="-228600" algn="ctr" eaLnBrk="0" fontAlgn="base" hangingPunct="0">
              <a:spcBef>
                <a:spcPct val="20000"/>
              </a:spcBef>
              <a:spcAft>
                <a:spcPct val="0"/>
              </a:spcAft>
              <a:defRPr kumimoji="1" sz="3600">
                <a:solidFill>
                  <a:schemeClr val="bg1"/>
                </a:solidFill>
                <a:latin typeface="Arial" charset="0"/>
                <a:ea typeface="ＭＳ Ｐゴシック" charset="-128"/>
              </a:defRPr>
            </a:lvl7pPr>
            <a:lvl8pPr marL="3429000" indent="-228600" algn="ctr" eaLnBrk="0" fontAlgn="base" hangingPunct="0">
              <a:spcBef>
                <a:spcPct val="20000"/>
              </a:spcBef>
              <a:spcAft>
                <a:spcPct val="0"/>
              </a:spcAft>
              <a:defRPr kumimoji="1" sz="3600">
                <a:solidFill>
                  <a:schemeClr val="bg1"/>
                </a:solidFill>
                <a:latin typeface="Arial" charset="0"/>
                <a:ea typeface="ＭＳ Ｐゴシック" charset="-128"/>
              </a:defRPr>
            </a:lvl8pPr>
            <a:lvl9pPr marL="3886200" indent="-228600" algn="ctr" eaLnBrk="0" fontAlgn="base" hangingPunct="0">
              <a:spcBef>
                <a:spcPct val="20000"/>
              </a:spcBef>
              <a:spcAft>
                <a:spcPct val="0"/>
              </a:spcAft>
              <a:defRPr kumimoji="1" sz="3600">
                <a:solidFill>
                  <a:schemeClr val="bg1"/>
                </a:solidFill>
                <a:latin typeface="Arial" charset="0"/>
                <a:ea typeface="ＭＳ Ｐゴシック" charset="-128"/>
              </a:defRPr>
            </a:lvl9pPr>
          </a:lstStyle>
          <a:p>
            <a:pPr eaLnBrk="1" hangingPunct="1"/>
            <a:fld id="{16F5929A-B2A8-4FB5-B83E-FA01540B5E0B}" type="slidenum">
              <a:rPr lang="en-US" altLang="ja-JP" sz="1200" smtClean="0">
                <a:solidFill>
                  <a:schemeClr val="tx1"/>
                </a:solidFill>
              </a:rPr>
              <a:pPr eaLnBrk="1" hangingPunct="1"/>
              <a:t>18</a:t>
            </a:fld>
            <a:endParaRPr lang="en-US" altLang="ja-JP" sz="1200" smtClean="0">
              <a:solidFill>
                <a:schemeClr val="tx1"/>
              </a:solidFill>
            </a:endParaRPr>
          </a:p>
        </p:txBody>
      </p:sp>
      <p:sp>
        <p:nvSpPr>
          <p:cNvPr id="37891" name="スライド番号プレースホルダ 6"/>
          <p:cNvSpPr txBox="1">
            <a:spLocks noGrp="1"/>
          </p:cNvSpPr>
          <p:nvPr/>
        </p:nvSpPr>
        <p:spPr bwMode="auto">
          <a:xfrm>
            <a:off x="5587733" y="6397729"/>
            <a:ext cx="4276254" cy="33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54" tIns="46127" rIns="92254" bIns="46127" anchor="b"/>
          <a:lstStyle>
            <a:lvl1pPr defTabSz="922338" eaLnBrk="0" hangingPunct="0">
              <a:defRPr kumimoji="1" sz="3600">
                <a:solidFill>
                  <a:schemeClr val="bg1"/>
                </a:solidFill>
                <a:latin typeface="Arial" charset="0"/>
                <a:ea typeface="ＭＳ Ｐゴシック" charset="-128"/>
              </a:defRPr>
            </a:lvl1pPr>
            <a:lvl2pPr marL="742950" indent="-285750" defTabSz="922338" eaLnBrk="0" hangingPunct="0">
              <a:defRPr kumimoji="1" sz="3600">
                <a:solidFill>
                  <a:schemeClr val="bg1"/>
                </a:solidFill>
                <a:latin typeface="Arial" charset="0"/>
                <a:ea typeface="ＭＳ Ｐゴシック" charset="-128"/>
              </a:defRPr>
            </a:lvl2pPr>
            <a:lvl3pPr marL="1143000" indent="-228600" defTabSz="922338" eaLnBrk="0" hangingPunct="0">
              <a:defRPr kumimoji="1" sz="3600">
                <a:solidFill>
                  <a:schemeClr val="bg1"/>
                </a:solidFill>
                <a:latin typeface="Arial" charset="0"/>
                <a:ea typeface="ＭＳ Ｐゴシック" charset="-128"/>
              </a:defRPr>
            </a:lvl3pPr>
            <a:lvl4pPr marL="1600200" indent="-228600" defTabSz="922338" eaLnBrk="0" hangingPunct="0">
              <a:defRPr kumimoji="1" sz="3600">
                <a:solidFill>
                  <a:schemeClr val="bg1"/>
                </a:solidFill>
                <a:latin typeface="Arial" charset="0"/>
                <a:ea typeface="ＭＳ Ｐゴシック" charset="-128"/>
              </a:defRPr>
            </a:lvl4pPr>
            <a:lvl5pPr marL="2057400" indent="-228600" defTabSz="922338" eaLnBrk="0" hangingPunct="0">
              <a:defRPr kumimoji="1" sz="3600">
                <a:solidFill>
                  <a:schemeClr val="bg1"/>
                </a:solidFill>
                <a:latin typeface="Arial" charset="0"/>
                <a:ea typeface="ＭＳ Ｐゴシック" charset="-128"/>
              </a:defRPr>
            </a:lvl5pPr>
            <a:lvl6pPr marL="25146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6pPr>
            <a:lvl7pPr marL="29718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7pPr>
            <a:lvl8pPr marL="34290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8pPr>
            <a:lvl9pPr marL="38862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9pPr>
          </a:lstStyle>
          <a:p>
            <a:pPr algn="r" eaLnBrk="1" hangingPunct="1"/>
            <a:fld id="{575A49B0-1341-4CC6-90E6-90B0FD615CAF}" type="slidenum">
              <a:rPr lang="en-US" altLang="ja-JP" sz="1200">
                <a:latin typeface="Calibri" pitchFamily="34" charset="0"/>
              </a:rPr>
              <a:pPr algn="r" eaLnBrk="1" hangingPunct="1"/>
              <a:t>18</a:t>
            </a:fld>
            <a:endParaRPr lang="en-US" altLang="ja-JP" sz="1200">
              <a:latin typeface="Calibri" pitchFamily="34" charset="0"/>
            </a:endParaRPr>
          </a:p>
        </p:txBody>
      </p:sp>
      <p:sp>
        <p:nvSpPr>
          <p:cNvPr id="37892" name="Rectangle 2"/>
          <p:cNvSpPr>
            <a:spLocks noGrp="1" noRot="1" noChangeAspect="1" noTextEdit="1"/>
          </p:cNvSpPr>
          <p:nvPr>
            <p:ph type="sldImg"/>
          </p:nvPr>
        </p:nvSpPr>
        <p:spPr>
          <a:xfrm>
            <a:off x="3117850" y="509588"/>
            <a:ext cx="3632200" cy="2516187"/>
          </a:xfrm>
          <a:ln/>
        </p:spPr>
      </p:sp>
      <p:sp>
        <p:nvSpPr>
          <p:cNvPr id="37893" name="Rectangle 3"/>
          <p:cNvSpPr>
            <a:spLocks noGrp="1"/>
          </p:cNvSpPr>
          <p:nvPr>
            <p:ph type="body" idx="1"/>
          </p:nvPr>
        </p:nvSpPr>
        <p:spPr>
          <a:xfrm>
            <a:off x="988260" y="3199407"/>
            <a:ext cx="7889794" cy="303147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54" tIns="46127" rIns="92254" bIns="46127"/>
          <a:lstStyle/>
          <a:p>
            <a:pPr eaLnBrk="1" hangingPunct="1"/>
            <a:endParaRPr lang="ja-JP" altLang="en-US" dirty="0" smtClean="0">
              <a:ea typeface="ＭＳ Ｐ明朝"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3600">
                <a:solidFill>
                  <a:schemeClr val="bg1"/>
                </a:solidFill>
                <a:latin typeface="Arial" charset="0"/>
                <a:ea typeface="ＭＳ Ｐゴシック" charset="-128"/>
              </a:defRPr>
            </a:lvl1pPr>
            <a:lvl2pPr marL="742950" indent="-285750" eaLnBrk="0" hangingPunct="0">
              <a:defRPr kumimoji="1" sz="3600">
                <a:solidFill>
                  <a:schemeClr val="bg1"/>
                </a:solidFill>
                <a:latin typeface="Arial" charset="0"/>
                <a:ea typeface="ＭＳ Ｐゴシック" charset="-128"/>
              </a:defRPr>
            </a:lvl2pPr>
            <a:lvl3pPr marL="1143000" indent="-228600" eaLnBrk="0" hangingPunct="0">
              <a:defRPr kumimoji="1" sz="3600">
                <a:solidFill>
                  <a:schemeClr val="bg1"/>
                </a:solidFill>
                <a:latin typeface="Arial" charset="0"/>
                <a:ea typeface="ＭＳ Ｐゴシック" charset="-128"/>
              </a:defRPr>
            </a:lvl3pPr>
            <a:lvl4pPr marL="1600200" indent="-228600" eaLnBrk="0" hangingPunct="0">
              <a:defRPr kumimoji="1" sz="3600">
                <a:solidFill>
                  <a:schemeClr val="bg1"/>
                </a:solidFill>
                <a:latin typeface="Arial" charset="0"/>
                <a:ea typeface="ＭＳ Ｐゴシック" charset="-128"/>
              </a:defRPr>
            </a:lvl4pPr>
            <a:lvl5pPr marL="2057400" indent="-228600" eaLnBrk="0" hangingPunct="0">
              <a:defRPr kumimoji="1" sz="3600">
                <a:solidFill>
                  <a:schemeClr val="bg1"/>
                </a:solidFill>
                <a:latin typeface="Arial" charset="0"/>
                <a:ea typeface="ＭＳ Ｐゴシック" charset="-128"/>
              </a:defRPr>
            </a:lvl5pPr>
            <a:lvl6pPr marL="2514600" indent="-228600" algn="ctr" eaLnBrk="0" fontAlgn="base" hangingPunct="0">
              <a:spcBef>
                <a:spcPct val="20000"/>
              </a:spcBef>
              <a:spcAft>
                <a:spcPct val="0"/>
              </a:spcAft>
              <a:defRPr kumimoji="1" sz="3600">
                <a:solidFill>
                  <a:schemeClr val="bg1"/>
                </a:solidFill>
                <a:latin typeface="Arial" charset="0"/>
                <a:ea typeface="ＭＳ Ｐゴシック" charset="-128"/>
              </a:defRPr>
            </a:lvl6pPr>
            <a:lvl7pPr marL="2971800" indent="-228600" algn="ctr" eaLnBrk="0" fontAlgn="base" hangingPunct="0">
              <a:spcBef>
                <a:spcPct val="20000"/>
              </a:spcBef>
              <a:spcAft>
                <a:spcPct val="0"/>
              </a:spcAft>
              <a:defRPr kumimoji="1" sz="3600">
                <a:solidFill>
                  <a:schemeClr val="bg1"/>
                </a:solidFill>
                <a:latin typeface="Arial" charset="0"/>
                <a:ea typeface="ＭＳ Ｐゴシック" charset="-128"/>
              </a:defRPr>
            </a:lvl7pPr>
            <a:lvl8pPr marL="3429000" indent="-228600" algn="ctr" eaLnBrk="0" fontAlgn="base" hangingPunct="0">
              <a:spcBef>
                <a:spcPct val="20000"/>
              </a:spcBef>
              <a:spcAft>
                <a:spcPct val="0"/>
              </a:spcAft>
              <a:defRPr kumimoji="1" sz="3600">
                <a:solidFill>
                  <a:schemeClr val="bg1"/>
                </a:solidFill>
                <a:latin typeface="Arial" charset="0"/>
                <a:ea typeface="ＭＳ Ｐゴシック" charset="-128"/>
              </a:defRPr>
            </a:lvl8pPr>
            <a:lvl9pPr marL="3886200" indent="-228600" algn="ctr" eaLnBrk="0" fontAlgn="base" hangingPunct="0">
              <a:spcBef>
                <a:spcPct val="20000"/>
              </a:spcBef>
              <a:spcAft>
                <a:spcPct val="0"/>
              </a:spcAft>
              <a:defRPr kumimoji="1" sz="3600">
                <a:solidFill>
                  <a:schemeClr val="bg1"/>
                </a:solidFill>
                <a:latin typeface="Arial" charset="0"/>
                <a:ea typeface="ＭＳ Ｐゴシック" charset="-128"/>
              </a:defRPr>
            </a:lvl9pPr>
          </a:lstStyle>
          <a:p>
            <a:pPr eaLnBrk="1" hangingPunct="1"/>
            <a:fld id="{16F5929A-B2A8-4FB5-B83E-FA01540B5E0B}" type="slidenum">
              <a:rPr lang="en-US" altLang="ja-JP" sz="1200" smtClean="0">
                <a:solidFill>
                  <a:schemeClr val="tx1"/>
                </a:solidFill>
              </a:rPr>
              <a:pPr eaLnBrk="1" hangingPunct="1"/>
              <a:t>19</a:t>
            </a:fld>
            <a:endParaRPr lang="en-US" altLang="ja-JP" sz="1200" smtClean="0">
              <a:solidFill>
                <a:schemeClr val="tx1"/>
              </a:solidFill>
            </a:endParaRPr>
          </a:p>
        </p:txBody>
      </p:sp>
      <p:sp>
        <p:nvSpPr>
          <p:cNvPr id="37891" name="スライド番号プレースホルダ 6"/>
          <p:cNvSpPr txBox="1">
            <a:spLocks noGrp="1"/>
          </p:cNvSpPr>
          <p:nvPr/>
        </p:nvSpPr>
        <p:spPr bwMode="auto">
          <a:xfrm>
            <a:off x="5587733" y="6397729"/>
            <a:ext cx="4276254" cy="33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54" tIns="46127" rIns="92254" bIns="46127" anchor="b"/>
          <a:lstStyle>
            <a:lvl1pPr defTabSz="922338" eaLnBrk="0" hangingPunct="0">
              <a:defRPr kumimoji="1" sz="3600">
                <a:solidFill>
                  <a:schemeClr val="bg1"/>
                </a:solidFill>
                <a:latin typeface="Arial" charset="0"/>
                <a:ea typeface="ＭＳ Ｐゴシック" charset="-128"/>
              </a:defRPr>
            </a:lvl1pPr>
            <a:lvl2pPr marL="742950" indent="-285750" defTabSz="922338" eaLnBrk="0" hangingPunct="0">
              <a:defRPr kumimoji="1" sz="3600">
                <a:solidFill>
                  <a:schemeClr val="bg1"/>
                </a:solidFill>
                <a:latin typeface="Arial" charset="0"/>
                <a:ea typeface="ＭＳ Ｐゴシック" charset="-128"/>
              </a:defRPr>
            </a:lvl2pPr>
            <a:lvl3pPr marL="1143000" indent="-228600" defTabSz="922338" eaLnBrk="0" hangingPunct="0">
              <a:defRPr kumimoji="1" sz="3600">
                <a:solidFill>
                  <a:schemeClr val="bg1"/>
                </a:solidFill>
                <a:latin typeface="Arial" charset="0"/>
                <a:ea typeface="ＭＳ Ｐゴシック" charset="-128"/>
              </a:defRPr>
            </a:lvl3pPr>
            <a:lvl4pPr marL="1600200" indent="-228600" defTabSz="922338" eaLnBrk="0" hangingPunct="0">
              <a:defRPr kumimoji="1" sz="3600">
                <a:solidFill>
                  <a:schemeClr val="bg1"/>
                </a:solidFill>
                <a:latin typeface="Arial" charset="0"/>
                <a:ea typeface="ＭＳ Ｐゴシック" charset="-128"/>
              </a:defRPr>
            </a:lvl4pPr>
            <a:lvl5pPr marL="2057400" indent="-228600" defTabSz="922338" eaLnBrk="0" hangingPunct="0">
              <a:defRPr kumimoji="1" sz="3600">
                <a:solidFill>
                  <a:schemeClr val="bg1"/>
                </a:solidFill>
                <a:latin typeface="Arial" charset="0"/>
                <a:ea typeface="ＭＳ Ｐゴシック" charset="-128"/>
              </a:defRPr>
            </a:lvl5pPr>
            <a:lvl6pPr marL="25146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6pPr>
            <a:lvl7pPr marL="29718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7pPr>
            <a:lvl8pPr marL="34290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8pPr>
            <a:lvl9pPr marL="38862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9pPr>
          </a:lstStyle>
          <a:p>
            <a:pPr algn="r" eaLnBrk="1" hangingPunct="1"/>
            <a:fld id="{575A49B0-1341-4CC6-90E6-90B0FD615CAF}" type="slidenum">
              <a:rPr lang="en-US" altLang="ja-JP" sz="1200">
                <a:latin typeface="Calibri" pitchFamily="34" charset="0"/>
              </a:rPr>
              <a:pPr algn="r" eaLnBrk="1" hangingPunct="1"/>
              <a:t>19</a:t>
            </a:fld>
            <a:endParaRPr lang="en-US" altLang="ja-JP" sz="1200">
              <a:latin typeface="Calibri" pitchFamily="34" charset="0"/>
            </a:endParaRPr>
          </a:p>
        </p:txBody>
      </p:sp>
      <p:sp>
        <p:nvSpPr>
          <p:cNvPr id="37892" name="Rectangle 2"/>
          <p:cNvSpPr>
            <a:spLocks noGrp="1" noRot="1" noChangeAspect="1" noTextEdit="1"/>
          </p:cNvSpPr>
          <p:nvPr>
            <p:ph type="sldImg"/>
          </p:nvPr>
        </p:nvSpPr>
        <p:spPr>
          <a:xfrm>
            <a:off x="3117850" y="509588"/>
            <a:ext cx="3632200" cy="2516187"/>
          </a:xfrm>
          <a:ln/>
        </p:spPr>
      </p:sp>
      <p:sp>
        <p:nvSpPr>
          <p:cNvPr id="37893" name="Rectangle 3"/>
          <p:cNvSpPr>
            <a:spLocks noGrp="1"/>
          </p:cNvSpPr>
          <p:nvPr>
            <p:ph type="body" idx="1"/>
          </p:nvPr>
        </p:nvSpPr>
        <p:spPr>
          <a:xfrm>
            <a:off x="988260" y="3199407"/>
            <a:ext cx="7889794" cy="303147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54" tIns="46127" rIns="92254" bIns="46127"/>
          <a:lstStyle/>
          <a:p>
            <a:pPr eaLnBrk="1" hangingPunct="1"/>
            <a:endParaRPr lang="ja-JP" altLang="en-US" dirty="0" smtClean="0">
              <a:ea typeface="ＭＳ Ｐ明朝"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3600">
                <a:solidFill>
                  <a:schemeClr val="bg1"/>
                </a:solidFill>
                <a:latin typeface="Arial" charset="0"/>
                <a:ea typeface="ＭＳ Ｐゴシック" charset="-128"/>
              </a:defRPr>
            </a:lvl1pPr>
            <a:lvl2pPr marL="742950" indent="-285750" eaLnBrk="0" hangingPunct="0">
              <a:defRPr kumimoji="1" sz="3600">
                <a:solidFill>
                  <a:schemeClr val="bg1"/>
                </a:solidFill>
                <a:latin typeface="Arial" charset="0"/>
                <a:ea typeface="ＭＳ Ｐゴシック" charset="-128"/>
              </a:defRPr>
            </a:lvl2pPr>
            <a:lvl3pPr marL="1143000" indent="-228600" eaLnBrk="0" hangingPunct="0">
              <a:defRPr kumimoji="1" sz="3600">
                <a:solidFill>
                  <a:schemeClr val="bg1"/>
                </a:solidFill>
                <a:latin typeface="Arial" charset="0"/>
                <a:ea typeface="ＭＳ Ｐゴシック" charset="-128"/>
              </a:defRPr>
            </a:lvl3pPr>
            <a:lvl4pPr marL="1600200" indent="-228600" eaLnBrk="0" hangingPunct="0">
              <a:defRPr kumimoji="1" sz="3600">
                <a:solidFill>
                  <a:schemeClr val="bg1"/>
                </a:solidFill>
                <a:latin typeface="Arial" charset="0"/>
                <a:ea typeface="ＭＳ Ｐゴシック" charset="-128"/>
              </a:defRPr>
            </a:lvl4pPr>
            <a:lvl5pPr marL="2057400" indent="-228600" eaLnBrk="0" hangingPunct="0">
              <a:defRPr kumimoji="1" sz="3600">
                <a:solidFill>
                  <a:schemeClr val="bg1"/>
                </a:solidFill>
                <a:latin typeface="Arial" charset="0"/>
                <a:ea typeface="ＭＳ Ｐゴシック" charset="-128"/>
              </a:defRPr>
            </a:lvl5pPr>
            <a:lvl6pPr marL="2514600" indent="-228600" algn="ctr" eaLnBrk="0" fontAlgn="base" hangingPunct="0">
              <a:spcBef>
                <a:spcPct val="20000"/>
              </a:spcBef>
              <a:spcAft>
                <a:spcPct val="0"/>
              </a:spcAft>
              <a:defRPr kumimoji="1" sz="3600">
                <a:solidFill>
                  <a:schemeClr val="bg1"/>
                </a:solidFill>
                <a:latin typeface="Arial" charset="0"/>
                <a:ea typeface="ＭＳ Ｐゴシック" charset="-128"/>
              </a:defRPr>
            </a:lvl6pPr>
            <a:lvl7pPr marL="2971800" indent="-228600" algn="ctr" eaLnBrk="0" fontAlgn="base" hangingPunct="0">
              <a:spcBef>
                <a:spcPct val="20000"/>
              </a:spcBef>
              <a:spcAft>
                <a:spcPct val="0"/>
              </a:spcAft>
              <a:defRPr kumimoji="1" sz="3600">
                <a:solidFill>
                  <a:schemeClr val="bg1"/>
                </a:solidFill>
                <a:latin typeface="Arial" charset="0"/>
                <a:ea typeface="ＭＳ Ｐゴシック" charset="-128"/>
              </a:defRPr>
            </a:lvl7pPr>
            <a:lvl8pPr marL="3429000" indent="-228600" algn="ctr" eaLnBrk="0" fontAlgn="base" hangingPunct="0">
              <a:spcBef>
                <a:spcPct val="20000"/>
              </a:spcBef>
              <a:spcAft>
                <a:spcPct val="0"/>
              </a:spcAft>
              <a:defRPr kumimoji="1" sz="3600">
                <a:solidFill>
                  <a:schemeClr val="bg1"/>
                </a:solidFill>
                <a:latin typeface="Arial" charset="0"/>
                <a:ea typeface="ＭＳ Ｐゴシック" charset="-128"/>
              </a:defRPr>
            </a:lvl8pPr>
            <a:lvl9pPr marL="3886200" indent="-228600" algn="ctr" eaLnBrk="0" fontAlgn="base" hangingPunct="0">
              <a:spcBef>
                <a:spcPct val="20000"/>
              </a:spcBef>
              <a:spcAft>
                <a:spcPct val="0"/>
              </a:spcAft>
              <a:defRPr kumimoji="1" sz="3600">
                <a:solidFill>
                  <a:schemeClr val="bg1"/>
                </a:solidFill>
                <a:latin typeface="Arial" charset="0"/>
                <a:ea typeface="ＭＳ Ｐゴシック" charset="-128"/>
              </a:defRPr>
            </a:lvl9pPr>
          </a:lstStyle>
          <a:p>
            <a:pPr eaLnBrk="1" hangingPunct="1"/>
            <a:fld id="{16F5929A-B2A8-4FB5-B83E-FA01540B5E0B}" type="slidenum">
              <a:rPr lang="en-US" altLang="ja-JP" sz="1200" smtClean="0">
                <a:solidFill>
                  <a:schemeClr val="tx1"/>
                </a:solidFill>
              </a:rPr>
              <a:pPr eaLnBrk="1" hangingPunct="1"/>
              <a:t>20</a:t>
            </a:fld>
            <a:endParaRPr lang="en-US" altLang="ja-JP" sz="1200" smtClean="0">
              <a:solidFill>
                <a:schemeClr val="tx1"/>
              </a:solidFill>
            </a:endParaRPr>
          </a:p>
        </p:txBody>
      </p:sp>
      <p:sp>
        <p:nvSpPr>
          <p:cNvPr id="37891" name="スライド番号プレースホルダ 6"/>
          <p:cNvSpPr txBox="1">
            <a:spLocks noGrp="1"/>
          </p:cNvSpPr>
          <p:nvPr/>
        </p:nvSpPr>
        <p:spPr bwMode="auto">
          <a:xfrm>
            <a:off x="5587733" y="6397729"/>
            <a:ext cx="4276254" cy="33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54" tIns="46127" rIns="92254" bIns="46127" anchor="b"/>
          <a:lstStyle>
            <a:lvl1pPr defTabSz="922338" eaLnBrk="0" hangingPunct="0">
              <a:defRPr kumimoji="1" sz="3600">
                <a:solidFill>
                  <a:schemeClr val="bg1"/>
                </a:solidFill>
                <a:latin typeface="Arial" charset="0"/>
                <a:ea typeface="ＭＳ Ｐゴシック" charset="-128"/>
              </a:defRPr>
            </a:lvl1pPr>
            <a:lvl2pPr marL="742950" indent="-285750" defTabSz="922338" eaLnBrk="0" hangingPunct="0">
              <a:defRPr kumimoji="1" sz="3600">
                <a:solidFill>
                  <a:schemeClr val="bg1"/>
                </a:solidFill>
                <a:latin typeface="Arial" charset="0"/>
                <a:ea typeface="ＭＳ Ｐゴシック" charset="-128"/>
              </a:defRPr>
            </a:lvl2pPr>
            <a:lvl3pPr marL="1143000" indent="-228600" defTabSz="922338" eaLnBrk="0" hangingPunct="0">
              <a:defRPr kumimoji="1" sz="3600">
                <a:solidFill>
                  <a:schemeClr val="bg1"/>
                </a:solidFill>
                <a:latin typeface="Arial" charset="0"/>
                <a:ea typeface="ＭＳ Ｐゴシック" charset="-128"/>
              </a:defRPr>
            </a:lvl3pPr>
            <a:lvl4pPr marL="1600200" indent="-228600" defTabSz="922338" eaLnBrk="0" hangingPunct="0">
              <a:defRPr kumimoji="1" sz="3600">
                <a:solidFill>
                  <a:schemeClr val="bg1"/>
                </a:solidFill>
                <a:latin typeface="Arial" charset="0"/>
                <a:ea typeface="ＭＳ Ｐゴシック" charset="-128"/>
              </a:defRPr>
            </a:lvl4pPr>
            <a:lvl5pPr marL="2057400" indent="-228600" defTabSz="922338" eaLnBrk="0" hangingPunct="0">
              <a:defRPr kumimoji="1" sz="3600">
                <a:solidFill>
                  <a:schemeClr val="bg1"/>
                </a:solidFill>
                <a:latin typeface="Arial" charset="0"/>
                <a:ea typeface="ＭＳ Ｐゴシック" charset="-128"/>
              </a:defRPr>
            </a:lvl5pPr>
            <a:lvl6pPr marL="25146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6pPr>
            <a:lvl7pPr marL="29718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7pPr>
            <a:lvl8pPr marL="34290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8pPr>
            <a:lvl9pPr marL="38862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9pPr>
          </a:lstStyle>
          <a:p>
            <a:pPr algn="r" eaLnBrk="1" hangingPunct="1"/>
            <a:fld id="{575A49B0-1341-4CC6-90E6-90B0FD615CAF}" type="slidenum">
              <a:rPr lang="en-US" altLang="ja-JP" sz="1200">
                <a:latin typeface="Calibri" pitchFamily="34" charset="0"/>
              </a:rPr>
              <a:pPr algn="r" eaLnBrk="1" hangingPunct="1"/>
              <a:t>20</a:t>
            </a:fld>
            <a:endParaRPr lang="en-US" altLang="ja-JP" sz="1200">
              <a:latin typeface="Calibri" pitchFamily="34" charset="0"/>
            </a:endParaRPr>
          </a:p>
        </p:txBody>
      </p:sp>
      <p:sp>
        <p:nvSpPr>
          <p:cNvPr id="37892" name="Rectangle 2"/>
          <p:cNvSpPr>
            <a:spLocks noGrp="1" noRot="1" noChangeAspect="1" noTextEdit="1"/>
          </p:cNvSpPr>
          <p:nvPr>
            <p:ph type="sldImg"/>
          </p:nvPr>
        </p:nvSpPr>
        <p:spPr>
          <a:xfrm>
            <a:off x="3117850" y="509588"/>
            <a:ext cx="3632200" cy="2516187"/>
          </a:xfrm>
          <a:ln/>
        </p:spPr>
      </p:sp>
      <p:sp>
        <p:nvSpPr>
          <p:cNvPr id="37893" name="Rectangle 3"/>
          <p:cNvSpPr>
            <a:spLocks noGrp="1"/>
          </p:cNvSpPr>
          <p:nvPr>
            <p:ph type="body" idx="1"/>
          </p:nvPr>
        </p:nvSpPr>
        <p:spPr>
          <a:xfrm>
            <a:off x="988260" y="3199407"/>
            <a:ext cx="7889794" cy="303147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54" tIns="46127" rIns="92254" bIns="46127"/>
          <a:lstStyle/>
          <a:p>
            <a:pPr eaLnBrk="1" hangingPunct="1"/>
            <a:endParaRPr lang="ja-JP" altLang="en-US" dirty="0" smtClean="0">
              <a:ea typeface="ＭＳ Ｐ明朝"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3600">
                <a:solidFill>
                  <a:schemeClr val="bg1"/>
                </a:solidFill>
                <a:latin typeface="Arial" charset="0"/>
                <a:ea typeface="ＭＳ Ｐゴシック" charset="-128"/>
              </a:defRPr>
            </a:lvl1pPr>
            <a:lvl2pPr marL="742950" indent="-285750" eaLnBrk="0" hangingPunct="0">
              <a:defRPr kumimoji="1" sz="3600">
                <a:solidFill>
                  <a:schemeClr val="bg1"/>
                </a:solidFill>
                <a:latin typeface="Arial" charset="0"/>
                <a:ea typeface="ＭＳ Ｐゴシック" charset="-128"/>
              </a:defRPr>
            </a:lvl2pPr>
            <a:lvl3pPr marL="1143000" indent="-228600" eaLnBrk="0" hangingPunct="0">
              <a:defRPr kumimoji="1" sz="3600">
                <a:solidFill>
                  <a:schemeClr val="bg1"/>
                </a:solidFill>
                <a:latin typeface="Arial" charset="0"/>
                <a:ea typeface="ＭＳ Ｐゴシック" charset="-128"/>
              </a:defRPr>
            </a:lvl3pPr>
            <a:lvl4pPr marL="1600200" indent="-228600" eaLnBrk="0" hangingPunct="0">
              <a:defRPr kumimoji="1" sz="3600">
                <a:solidFill>
                  <a:schemeClr val="bg1"/>
                </a:solidFill>
                <a:latin typeface="Arial" charset="0"/>
                <a:ea typeface="ＭＳ Ｐゴシック" charset="-128"/>
              </a:defRPr>
            </a:lvl4pPr>
            <a:lvl5pPr marL="2057400" indent="-228600" eaLnBrk="0" hangingPunct="0">
              <a:defRPr kumimoji="1" sz="3600">
                <a:solidFill>
                  <a:schemeClr val="bg1"/>
                </a:solidFill>
                <a:latin typeface="Arial" charset="0"/>
                <a:ea typeface="ＭＳ Ｐゴシック" charset="-128"/>
              </a:defRPr>
            </a:lvl5pPr>
            <a:lvl6pPr marL="2514600" indent="-228600" algn="ctr" eaLnBrk="0" fontAlgn="base" hangingPunct="0">
              <a:spcBef>
                <a:spcPct val="20000"/>
              </a:spcBef>
              <a:spcAft>
                <a:spcPct val="0"/>
              </a:spcAft>
              <a:defRPr kumimoji="1" sz="3600">
                <a:solidFill>
                  <a:schemeClr val="bg1"/>
                </a:solidFill>
                <a:latin typeface="Arial" charset="0"/>
                <a:ea typeface="ＭＳ Ｐゴシック" charset="-128"/>
              </a:defRPr>
            </a:lvl6pPr>
            <a:lvl7pPr marL="2971800" indent="-228600" algn="ctr" eaLnBrk="0" fontAlgn="base" hangingPunct="0">
              <a:spcBef>
                <a:spcPct val="20000"/>
              </a:spcBef>
              <a:spcAft>
                <a:spcPct val="0"/>
              </a:spcAft>
              <a:defRPr kumimoji="1" sz="3600">
                <a:solidFill>
                  <a:schemeClr val="bg1"/>
                </a:solidFill>
                <a:latin typeface="Arial" charset="0"/>
                <a:ea typeface="ＭＳ Ｐゴシック" charset="-128"/>
              </a:defRPr>
            </a:lvl7pPr>
            <a:lvl8pPr marL="3429000" indent="-228600" algn="ctr" eaLnBrk="0" fontAlgn="base" hangingPunct="0">
              <a:spcBef>
                <a:spcPct val="20000"/>
              </a:spcBef>
              <a:spcAft>
                <a:spcPct val="0"/>
              </a:spcAft>
              <a:defRPr kumimoji="1" sz="3600">
                <a:solidFill>
                  <a:schemeClr val="bg1"/>
                </a:solidFill>
                <a:latin typeface="Arial" charset="0"/>
                <a:ea typeface="ＭＳ Ｐゴシック" charset="-128"/>
              </a:defRPr>
            </a:lvl8pPr>
            <a:lvl9pPr marL="3886200" indent="-228600" algn="ctr" eaLnBrk="0" fontAlgn="base" hangingPunct="0">
              <a:spcBef>
                <a:spcPct val="20000"/>
              </a:spcBef>
              <a:spcAft>
                <a:spcPct val="0"/>
              </a:spcAft>
              <a:defRPr kumimoji="1" sz="3600">
                <a:solidFill>
                  <a:schemeClr val="bg1"/>
                </a:solidFill>
                <a:latin typeface="Arial" charset="0"/>
                <a:ea typeface="ＭＳ Ｐゴシック" charset="-128"/>
              </a:defRPr>
            </a:lvl9pPr>
          </a:lstStyle>
          <a:p>
            <a:pPr eaLnBrk="1" hangingPunct="1"/>
            <a:fld id="{16F5929A-B2A8-4FB5-B83E-FA01540B5E0B}" type="slidenum">
              <a:rPr lang="en-US" altLang="ja-JP" sz="1200" smtClean="0">
                <a:solidFill>
                  <a:schemeClr val="tx1"/>
                </a:solidFill>
              </a:rPr>
              <a:pPr eaLnBrk="1" hangingPunct="1"/>
              <a:t>21</a:t>
            </a:fld>
            <a:endParaRPr lang="en-US" altLang="ja-JP" sz="1200" smtClean="0">
              <a:solidFill>
                <a:schemeClr val="tx1"/>
              </a:solidFill>
            </a:endParaRPr>
          </a:p>
        </p:txBody>
      </p:sp>
      <p:sp>
        <p:nvSpPr>
          <p:cNvPr id="37891" name="スライド番号プレースホルダ 6"/>
          <p:cNvSpPr txBox="1">
            <a:spLocks noGrp="1"/>
          </p:cNvSpPr>
          <p:nvPr/>
        </p:nvSpPr>
        <p:spPr bwMode="auto">
          <a:xfrm>
            <a:off x="5587733" y="6397729"/>
            <a:ext cx="4276254" cy="33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54" tIns="46127" rIns="92254" bIns="46127" anchor="b"/>
          <a:lstStyle>
            <a:lvl1pPr defTabSz="922338" eaLnBrk="0" hangingPunct="0">
              <a:defRPr kumimoji="1" sz="3600">
                <a:solidFill>
                  <a:schemeClr val="bg1"/>
                </a:solidFill>
                <a:latin typeface="Arial" charset="0"/>
                <a:ea typeface="ＭＳ Ｐゴシック" charset="-128"/>
              </a:defRPr>
            </a:lvl1pPr>
            <a:lvl2pPr marL="742950" indent="-285750" defTabSz="922338" eaLnBrk="0" hangingPunct="0">
              <a:defRPr kumimoji="1" sz="3600">
                <a:solidFill>
                  <a:schemeClr val="bg1"/>
                </a:solidFill>
                <a:latin typeface="Arial" charset="0"/>
                <a:ea typeface="ＭＳ Ｐゴシック" charset="-128"/>
              </a:defRPr>
            </a:lvl2pPr>
            <a:lvl3pPr marL="1143000" indent="-228600" defTabSz="922338" eaLnBrk="0" hangingPunct="0">
              <a:defRPr kumimoji="1" sz="3600">
                <a:solidFill>
                  <a:schemeClr val="bg1"/>
                </a:solidFill>
                <a:latin typeface="Arial" charset="0"/>
                <a:ea typeface="ＭＳ Ｐゴシック" charset="-128"/>
              </a:defRPr>
            </a:lvl3pPr>
            <a:lvl4pPr marL="1600200" indent="-228600" defTabSz="922338" eaLnBrk="0" hangingPunct="0">
              <a:defRPr kumimoji="1" sz="3600">
                <a:solidFill>
                  <a:schemeClr val="bg1"/>
                </a:solidFill>
                <a:latin typeface="Arial" charset="0"/>
                <a:ea typeface="ＭＳ Ｐゴシック" charset="-128"/>
              </a:defRPr>
            </a:lvl4pPr>
            <a:lvl5pPr marL="2057400" indent="-228600" defTabSz="922338" eaLnBrk="0" hangingPunct="0">
              <a:defRPr kumimoji="1" sz="3600">
                <a:solidFill>
                  <a:schemeClr val="bg1"/>
                </a:solidFill>
                <a:latin typeface="Arial" charset="0"/>
                <a:ea typeface="ＭＳ Ｐゴシック" charset="-128"/>
              </a:defRPr>
            </a:lvl5pPr>
            <a:lvl6pPr marL="25146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6pPr>
            <a:lvl7pPr marL="29718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7pPr>
            <a:lvl8pPr marL="34290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8pPr>
            <a:lvl9pPr marL="38862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9pPr>
          </a:lstStyle>
          <a:p>
            <a:pPr algn="r" eaLnBrk="1" hangingPunct="1"/>
            <a:fld id="{575A49B0-1341-4CC6-90E6-90B0FD615CAF}" type="slidenum">
              <a:rPr lang="en-US" altLang="ja-JP" sz="1200">
                <a:latin typeface="Calibri" pitchFamily="34" charset="0"/>
              </a:rPr>
              <a:pPr algn="r" eaLnBrk="1" hangingPunct="1"/>
              <a:t>21</a:t>
            </a:fld>
            <a:endParaRPr lang="en-US" altLang="ja-JP" sz="1200">
              <a:latin typeface="Calibri" pitchFamily="34" charset="0"/>
            </a:endParaRPr>
          </a:p>
        </p:txBody>
      </p:sp>
      <p:sp>
        <p:nvSpPr>
          <p:cNvPr id="37892" name="Rectangle 2"/>
          <p:cNvSpPr>
            <a:spLocks noGrp="1" noRot="1" noChangeAspect="1" noTextEdit="1"/>
          </p:cNvSpPr>
          <p:nvPr>
            <p:ph type="sldImg"/>
          </p:nvPr>
        </p:nvSpPr>
        <p:spPr>
          <a:xfrm>
            <a:off x="3117850" y="509588"/>
            <a:ext cx="3632200" cy="2516187"/>
          </a:xfrm>
          <a:ln/>
        </p:spPr>
      </p:sp>
      <p:sp>
        <p:nvSpPr>
          <p:cNvPr id="37893" name="Rectangle 3"/>
          <p:cNvSpPr>
            <a:spLocks noGrp="1"/>
          </p:cNvSpPr>
          <p:nvPr>
            <p:ph type="body" idx="1"/>
          </p:nvPr>
        </p:nvSpPr>
        <p:spPr>
          <a:xfrm>
            <a:off x="988260" y="3199407"/>
            <a:ext cx="7889794" cy="303147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54" tIns="46127" rIns="92254" bIns="46127"/>
          <a:lstStyle/>
          <a:p>
            <a:pPr eaLnBrk="1" hangingPunct="1"/>
            <a:endParaRPr lang="ja-JP" altLang="en-US" dirty="0" smtClean="0">
              <a:ea typeface="ＭＳ Ｐ明朝"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スライド イメージ プレースホルダー 1"/>
          <p:cNvSpPr>
            <a:spLocks noGrp="1" noRot="1" noChangeAspect="1" noTextEdit="1"/>
          </p:cNvSpPr>
          <p:nvPr>
            <p:ph type="sldImg"/>
          </p:nvPr>
        </p:nvSpPr>
        <p:spPr>
          <a:xfrm>
            <a:off x="3117850" y="509588"/>
            <a:ext cx="3632200" cy="2516187"/>
          </a:xfrm>
          <a:ln/>
        </p:spPr>
      </p:sp>
      <p:sp>
        <p:nvSpPr>
          <p:cNvPr id="35843" name="ノート プレースホルダー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ja-JP" smtClean="0">
                <a:ea typeface="ＭＳ Ｐ明朝" charset="-128"/>
              </a:rPr>
              <a:t>	 </a:t>
            </a:r>
            <a:endParaRPr lang="ja-JP" altLang="en-US" smtClean="0">
              <a:ea typeface="ＭＳ Ｐ明朝" charset="-128"/>
            </a:endParaRPr>
          </a:p>
        </p:txBody>
      </p:sp>
      <p:sp>
        <p:nvSpPr>
          <p:cNvPr id="35844" name="ヘッダー プレースホルダー 3"/>
          <p:cNvSpPr>
            <a:spLocks noGrp="1"/>
          </p:cNvSpPr>
          <p:nvPr>
            <p:ph type="hdr" sz="quarter"/>
          </p:nvPr>
        </p:nvSpPr>
        <p:spPr>
          <a:xfrm>
            <a:off x="-2325" y="1"/>
            <a:ext cx="4276255" cy="336951"/>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kumimoji="1">
                <a:solidFill>
                  <a:schemeClr val="tx1"/>
                </a:solidFill>
                <a:latin typeface="Tahoma" pitchFamily="34" charset="0"/>
                <a:ea typeface="ＭＳ Ｐゴシック" charset="-128"/>
              </a:defRPr>
            </a:lvl1pPr>
            <a:lvl2pPr marL="742950" indent="-285750" defTabSz="920750" eaLnBrk="0" hangingPunct="0">
              <a:defRPr kumimoji="1">
                <a:solidFill>
                  <a:schemeClr val="tx1"/>
                </a:solidFill>
                <a:latin typeface="Tahoma" pitchFamily="34" charset="0"/>
                <a:ea typeface="ＭＳ Ｐゴシック" charset="-128"/>
              </a:defRPr>
            </a:lvl2pPr>
            <a:lvl3pPr marL="1143000" indent="-228600" defTabSz="920750" eaLnBrk="0" hangingPunct="0">
              <a:defRPr kumimoji="1">
                <a:solidFill>
                  <a:schemeClr val="tx1"/>
                </a:solidFill>
                <a:latin typeface="Tahoma" pitchFamily="34" charset="0"/>
                <a:ea typeface="ＭＳ Ｐゴシック" charset="-128"/>
              </a:defRPr>
            </a:lvl3pPr>
            <a:lvl4pPr marL="1600200" indent="-228600" defTabSz="920750" eaLnBrk="0" hangingPunct="0">
              <a:defRPr kumimoji="1">
                <a:solidFill>
                  <a:schemeClr val="tx1"/>
                </a:solidFill>
                <a:latin typeface="Tahoma" pitchFamily="34" charset="0"/>
                <a:ea typeface="ＭＳ Ｐゴシック" charset="-128"/>
              </a:defRPr>
            </a:lvl4pPr>
            <a:lvl5pPr marL="2057400" indent="-228600" defTabSz="920750" eaLnBrk="0" hangingPunct="0">
              <a:defRPr kumimoji="1">
                <a:solidFill>
                  <a:schemeClr val="tx1"/>
                </a:solidFill>
                <a:latin typeface="Tahoma" pitchFamily="34" charset="0"/>
                <a:ea typeface="ＭＳ Ｐゴシック" charset="-128"/>
              </a:defRPr>
            </a:lvl5pPr>
            <a:lvl6pPr marL="25146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6pPr>
            <a:lvl7pPr marL="29718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7pPr>
            <a:lvl8pPr marL="34290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8pPr>
            <a:lvl9pPr marL="38862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9pPr>
          </a:lstStyle>
          <a:p>
            <a:r>
              <a:rPr lang="ja-JP" altLang="en-US" smtClean="0">
                <a:latin typeface="Times New Roman" pitchFamily="18" charset="0"/>
              </a:rPr>
              <a:t>北海道消防学校　消防団現地教育資料</a:t>
            </a:r>
          </a:p>
        </p:txBody>
      </p:sp>
      <p:sp>
        <p:nvSpPr>
          <p:cNvPr id="35845" name="日付プレースホルダー 4"/>
          <p:cNvSpPr>
            <a:spLocks noGrp="1"/>
          </p:cNvSpPr>
          <p:nvPr>
            <p:ph type="dt" sz="quarter" idx="1"/>
          </p:nvPr>
        </p:nvSpPr>
        <p:spPr>
          <a:xfrm>
            <a:off x="5271491" y="1"/>
            <a:ext cx="4594822" cy="336951"/>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kumimoji="1">
                <a:solidFill>
                  <a:schemeClr val="tx1"/>
                </a:solidFill>
                <a:latin typeface="Tahoma" pitchFamily="34" charset="0"/>
                <a:ea typeface="ＭＳ Ｐゴシック" charset="-128"/>
              </a:defRPr>
            </a:lvl1pPr>
            <a:lvl2pPr marL="742950" indent="-285750" defTabSz="920750" eaLnBrk="0" hangingPunct="0">
              <a:defRPr kumimoji="1">
                <a:solidFill>
                  <a:schemeClr val="tx1"/>
                </a:solidFill>
                <a:latin typeface="Tahoma" pitchFamily="34" charset="0"/>
                <a:ea typeface="ＭＳ Ｐゴシック" charset="-128"/>
              </a:defRPr>
            </a:lvl2pPr>
            <a:lvl3pPr marL="1143000" indent="-228600" defTabSz="920750" eaLnBrk="0" hangingPunct="0">
              <a:defRPr kumimoji="1">
                <a:solidFill>
                  <a:schemeClr val="tx1"/>
                </a:solidFill>
                <a:latin typeface="Tahoma" pitchFamily="34" charset="0"/>
                <a:ea typeface="ＭＳ Ｐゴシック" charset="-128"/>
              </a:defRPr>
            </a:lvl3pPr>
            <a:lvl4pPr marL="1600200" indent="-228600" defTabSz="920750" eaLnBrk="0" hangingPunct="0">
              <a:defRPr kumimoji="1">
                <a:solidFill>
                  <a:schemeClr val="tx1"/>
                </a:solidFill>
                <a:latin typeface="Tahoma" pitchFamily="34" charset="0"/>
                <a:ea typeface="ＭＳ Ｐゴシック" charset="-128"/>
              </a:defRPr>
            </a:lvl4pPr>
            <a:lvl5pPr marL="2057400" indent="-228600" defTabSz="920750" eaLnBrk="0" hangingPunct="0">
              <a:defRPr kumimoji="1">
                <a:solidFill>
                  <a:schemeClr val="tx1"/>
                </a:solidFill>
                <a:latin typeface="Tahoma" pitchFamily="34" charset="0"/>
                <a:ea typeface="ＭＳ Ｐゴシック" charset="-128"/>
              </a:defRPr>
            </a:lvl5pPr>
            <a:lvl6pPr marL="25146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6pPr>
            <a:lvl7pPr marL="29718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7pPr>
            <a:lvl8pPr marL="34290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8pPr>
            <a:lvl9pPr marL="38862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9pPr>
          </a:lstStyle>
          <a:p>
            <a:r>
              <a:rPr lang="ja-JP" altLang="en-US" smtClean="0">
                <a:latin typeface="Times New Roman" pitchFamily="18" charset="0"/>
              </a:rPr>
              <a:t>０８．０９．１２七飯町（大沼国際コンベンションセンター）</a:t>
            </a:r>
          </a:p>
        </p:txBody>
      </p:sp>
      <p:sp>
        <p:nvSpPr>
          <p:cNvPr id="35846" name="フッター プレースホルダー 5"/>
          <p:cNvSpPr>
            <a:spLocks noGrp="1"/>
          </p:cNvSpPr>
          <p:nvPr>
            <p:ph type="ftr" sz="quarter" idx="4"/>
          </p:nvPr>
        </p:nvSpPr>
        <p:spPr>
          <a:xfrm>
            <a:off x="-2325" y="6398813"/>
            <a:ext cx="4276255" cy="336951"/>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kumimoji="1">
                <a:solidFill>
                  <a:schemeClr val="tx1"/>
                </a:solidFill>
                <a:latin typeface="Tahoma" pitchFamily="34" charset="0"/>
                <a:ea typeface="ＭＳ Ｐゴシック" charset="-128"/>
              </a:defRPr>
            </a:lvl1pPr>
            <a:lvl2pPr marL="742950" indent="-285750" defTabSz="920750" eaLnBrk="0" hangingPunct="0">
              <a:defRPr kumimoji="1">
                <a:solidFill>
                  <a:schemeClr val="tx1"/>
                </a:solidFill>
                <a:latin typeface="Tahoma" pitchFamily="34" charset="0"/>
                <a:ea typeface="ＭＳ Ｐゴシック" charset="-128"/>
              </a:defRPr>
            </a:lvl2pPr>
            <a:lvl3pPr marL="1143000" indent="-228600" defTabSz="920750" eaLnBrk="0" hangingPunct="0">
              <a:defRPr kumimoji="1">
                <a:solidFill>
                  <a:schemeClr val="tx1"/>
                </a:solidFill>
                <a:latin typeface="Tahoma" pitchFamily="34" charset="0"/>
                <a:ea typeface="ＭＳ Ｐゴシック" charset="-128"/>
              </a:defRPr>
            </a:lvl3pPr>
            <a:lvl4pPr marL="1600200" indent="-228600" defTabSz="920750" eaLnBrk="0" hangingPunct="0">
              <a:defRPr kumimoji="1">
                <a:solidFill>
                  <a:schemeClr val="tx1"/>
                </a:solidFill>
                <a:latin typeface="Tahoma" pitchFamily="34" charset="0"/>
                <a:ea typeface="ＭＳ Ｐゴシック" charset="-128"/>
              </a:defRPr>
            </a:lvl4pPr>
            <a:lvl5pPr marL="2057400" indent="-228600" defTabSz="920750" eaLnBrk="0" hangingPunct="0">
              <a:defRPr kumimoji="1">
                <a:solidFill>
                  <a:schemeClr val="tx1"/>
                </a:solidFill>
                <a:latin typeface="Tahoma" pitchFamily="34" charset="0"/>
                <a:ea typeface="ＭＳ Ｐゴシック" charset="-128"/>
              </a:defRPr>
            </a:lvl5pPr>
            <a:lvl6pPr marL="25146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6pPr>
            <a:lvl7pPr marL="29718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7pPr>
            <a:lvl8pPr marL="34290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8pPr>
            <a:lvl9pPr marL="38862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9pPr>
          </a:lstStyle>
          <a:p>
            <a:r>
              <a:rPr lang="ja-JP" altLang="en-US" smtClean="0">
                <a:latin typeface="Times New Roman" pitchFamily="18" charset="0"/>
              </a:rPr>
              <a:t>主任講師　籔本秀彦</a:t>
            </a:r>
          </a:p>
        </p:txBody>
      </p:sp>
      <p:sp>
        <p:nvSpPr>
          <p:cNvPr id="35847" name="スライド番号プレースホルダー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kumimoji="1">
                <a:solidFill>
                  <a:schemeClr val="tx1"/>
                </a:solidFill>
                <a:latin typeface="Tahoma" pitchFamily="34" charset="0"/>
                <a:ea typeface="ＭＳ Ｐゴシック" charset="-128"/>
              </a:defRPr>
            </a:lvl1pPr>
            <a:lvl2pPr marL="742950" indent="-285750" defTabSz="920750" eaLnBrk="0" hangingPunct="0">
              <a:defRPr kumimoji="1">
                <a:solidFill>
                  <a:schemeClr val="tx1"/>
                </a:solidFill>
                <a:latin typeface="Tahoma" pitchFamily="34" charset="0"/>
                <a:ea typeface="ＭＳ Ｐゴシック" charset="-128"/>
              </a:defRPr>
            </a:lvl2pPr>
            <a:lvl3pPr marL="1143000" indent="-228600" defTabSz="920750" eaLnBrk="0" hangingPunct="0">
              <a:defRPr kumimoji="1">
                <a:solidFill>
                  <a:schemeClr val="tx1"/>
                </a:solidFill>
                <a:latin typeface="Tahoma" pitchFamily="34" charset="0"/>
                <a:ea typeface="ＭＳ Ｐゴシック" charset="-128"/>
              </a:defRPr>
            </a:lvl3pPr>
            <a:lvl4pPr marL="1600200" indent="-228600" defTabSz="920750" eaLnBrk="0" hangingPunct="0">
              <a:defRPr kumimoji="1">
                <a:solidFill>
                  <a:schemeClr val="tx1"/>
                </a:solidFill>
                <a:latin typeface="Tahoma" pitchFamily="34" charset="0"/>
                <a:ea typeface="ＭＳ Ｐゴシック" charset="-128"/>
              </a:defRPr>
            </a:lvl4pPr>
            <a:lvl5pPr marL="2057400" indent="-228600" defTabSz="920750" eaLnBrk="0" hangingPunct="0">
              <a:defRPr kumimoji="1">
                <a:solidFill>
                  <a:schemeClr val="tx1"/>
                </a:solidFill>
                <a:latin typeface="Tahoma" pitchFamily="34" charset="0"/>
                <a:ea typeface="ＭＳ Ｐゴシック" charset="-128"/>
              </a:defRPr>
            </a:lvl5pPr>
            <a:lvl6pPr marL="25146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6pPr>
            <a:lvl7pPr marL="29718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7pPr>
            <a:lvl8pPr marL="34290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8pPr>
            <a:lvl9pPr marL="3886200" indent="-228600" algn="ctr" defTabSz="920750" eaLnBrk="0" fontAlgn="base" hangingPunct="0">
              <a:spcBef>
                <a:spcPct val="0"/>
              </a:spcBef>
              <a:spcAft>
                <a:spcPct val="0"/>
              </a:spcAft>
              <a:defRPr kumimoji="1">
                <a:solidFill>
                  <a:schemeClr val="tx1"/>
                </a:solidFill>
                <a:latin typeface="Tahoma" pitchFamily="34" charset="0"/>
                <a:ea typeface="ＭＳ Ｐゴシック" charset="-128"/>
              </a:defRPr>
            </a:lvl9pPr>
          </a:lstStyle>
          <a:p>
            <a:fld id="{E8BB92CF-85D7-4D9D-9C72-9FF93A4706ED}" type="slidenum">
              <a:rPr lang="en-US" altLang="ja-JP" smtClean="0">
                <a:latin typeface="Times New Roman" pitchFamily="18" charset="0"/>
              </a:rPr>
              <a:pPr/>
              <a:t>2</a:t>
            </a:fld>
            <a:endParaRPr lang="en-US" altLang="ja-JP" smtClean="0">
              <a:latin typeface="Times New Roman" pitchFamily="18"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3600">
                <a:solidFill>
                  <a:schemeClr val="bg1"/>
                </a:solidFill>
                <a:latin typeface="Arial" charset="0"/>
                <a:ea typeface="ＭＳ Ｐゴシック" charset="-128"/>
              </a:defRPr>
            </a:lvl1pPr>
            <a:lvl2pPr marL="742950" indent="-285750" eaLnBrk="0" hangingPunct="0">
              <a:defRPr kumimoji="1" sz="3600">
                <a:solidFill>
                  <a:schemeClr val="bg1"/>
                </a:solidFill>
                <a:latin typeface="Arial" charset="0"/>
                <a:ea typeface="ＭＳ Ｐゴシック" charset="-128"/>
              </a:defRPr>
            </a:lvl2pPr>
            <a:lvl3pPr marL="1143000" indent="-228600" eaLnBrk="0" hangingPunct="0">
              <a:defRPr kumimoji="1" sz="3600">
                <a:solidFill>
                  <a:schemeClr val="bg1"/>
                </a:solidFill>
                <a:latin typeface="Arial" charset="0"/>
                <a:ea typeface="ＭＳ Ｐゴシック" charset="-128"/>
              </a:defRPr>
            </a:lvl3pPr>
            <a:lvl4pPr marL="1600200" indent="-228600" eaLnBrk="0" hangingPunct="0">
              <a:defRPr kumimoji="1" sz="3600">
                <a:solidFill>
                  <a:schemeClr val="bg1"/>
                </a:solidFill>
                <a:latin typeface="Arial" charset="0"/>
                <a:ea typeface="ＭＳ Ｐゴシック" charset="-128"/>
              </a:defRPr>
            </a:lvl4pPr>
            <a:lvl5pPr marL="2057400" indent="-228600" eaLnBrk="0" hangingPunct="0">
              <a:defRPr kumimoji="1" sz="3600">
                <a:solidFill>
                  <a:schemeClr val="bg1"/>
                </a:solidFill>
                <a:latin typeface="Arial" charset="0"/>
                <a:ea typeface="ＭＳ Ｐゴシック" charset="-128"/>
              </a:defRPr>
            </a:lvl5pPr>
            <a:lvl6pPr marL="2514600" indent="-228600" algn="ctr" eaLnBrk="0" fontAlgn="base" hangingPunct="0">
              <a:spcBef>
                <a:spcPct val="20000"/>
              </a:spcBef>
              <a:spcAft>
                <a:spcPct val="0"/>
              </a:spcAft>
              <a:defRPr kumimoji="1" sz="3600">
                <a:solidFill>
                  <a:schemeClr val="bg1"/>
                </a:solidFill>
                <a:latin typeface="Arial" charset="0"/>
                <a:ea typeface="ＭＳ Ｐゴシック" charset="-128"/>
              </a:defRPr>
            </a:lvl6pPr>
            <a:lvl7pPr marL="2971800" indent="-228600" algn="ctr" eaLnBrk="0" fontAlgn="base" hangingPunct="0">
              <a:spcBef>
                <a:spcPct val="20000"/>
              </a:spcBef>
              <a:spcAft>
                <a:spcPct val="0"/>
              </a:spcAft>
              <a:defRPr kumimoji="1" sz="3600">
                <a:solidFill>
                  <a:schemeClr val="bg1"/>
                </a:solidFill>
                <a:latin typeface="Arial" charset="0"/>
                <a:ea typeface="ＭＳ Ｐゴシック" charset="-128"/>
              </a:defRPr>
            </a:lvl7pPr>
            <a:lvl8pPr marL="3429000" indent="-228600" algn="ctr" eaLnBrk="0" fontAlgn="base" hangingPunct="0">
              <a:spcBef>
                <a:spcPct val="20000"/>
              </a:spcBef>
              <a:spcAft>
                <a:spcPct val="0"/>
              </a:spcAft>
              <a:defRPr kumimoji="1" sz="3600">
                <a:solidFill>
                  <a:schemeClr val="bg1"/>
                </a:solidFill>
                <a:latin typeface="Arial" charset="0"/>
                <a:ea typeface="ＭＳ Ｐゴシック" charset="-128"/>
              </a:defRPr>
            </a:lvl8pPr>
            <a:lvl9pPr marL="3886200" indent="-228600" algn="ctr" eaLnBrk="0" fontAlgn="base" hangingPunct="0">
              <a:spcBef>
                <a:spcPct val="20000"/>
              </a:spcBef>
              <a:spcAft>
                <a:spcPct val="0"/>
              </a:spcAft>
              <a:defRPr kumimoji="1" sz="3600">
                <a:solidFill>
                  <a:schemeClr val="bg1"/>
                </a:solidFill>
                <a:latin typeface="Arial" charset="0"/>
                <a:ea typeface="ＭＳ Ｐゴシック" charset="-128"/>
              </a:defRPr>
            </a:lvl9pPr>
          </a:lstStyle>
          <a:p>
            <a:pPr eaLnBrk="1" hangingPunct="1"/>
            <a:fld id="{16F5929A-B2A8-4FB5-B83E-FA01540B5E0B}" type="slidenum">
              <a:rPr lang="en-US" altLang="ja-JP" sz="1200" smtClean="0">
                <a:solidFill>
                  <a:schemeClr val="tx1"/>
                </a:solidFill>
              </a:rPr>
              <a:pPr eaLnBrk="1" hangingPunct="1"/>
              <a:t>22</a:t>
            </a:fld>
            <a:endParaRPr lang="en-US" altLang="ja-JP" sz="1200" smtClean="0">
              <a:solidFill>
                <a:schemeClr val="tx1"/>
              </a:solidFill>
            </a:endParaRPr>
          </a:p>
        </p:txBody>
      </p:sp>
      <p:sp>
        <p:nvSpPr>
          <p:cNvPr id="37891" name="スライド番号プレースホルダ 6"/>
          <p:cNvSpPr txBox="1">
            <a:spLocks noGrp="1"/>
          </p:cNvSpPr>
          <p:nvPr/>
        </p:nvSpPr>
        <p:spPr bwMode="auto">
          <a:xfrm>
            <a:off x="5587733" y="6397729"/>
            <a:ext cx="4276254" cy="33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54" tIns="46127" rIns="92254" bIns="46127" anchor="b"/>
          <a:lstStyle>
            <a:lvl1pPr defTabSz="922338" eaLnBrk="0" hangingPunct="0">
              <a:defRPr kumimoji="1" sz="3600">
                <a:solidFill>
                  <a:schemeClr val="bg1"/>
                </a:solidFill>
                <a:latin typeface="Arial" charset="0"/>
                <a:ea typeface="ＭＳ Ｐゴシック" charset="-128"/>
              </a:defRPr>
            </a:lvl1pPr>
            <a:lvl2pPr marL="742950" indent="-285750" defTabSz="922338" eaLnBrk="0" hangingPunct="0">
              <a:defRPr kumimoji="1" sz="3600">
                <a:solidFill>
                  <a:schemeClr val="bg1"/>
                </a:solidFill>
                <a:latin typeface="Arial" charset="0"/>
                <a:ea typeface="ＭＳ Ｐゴシック" charset="-128"/>
              </a:defRPr>
            </a:lvl2pPr>
            <a:lvl3pPr marL="1143000" indent="-228600" defTabSz="922338" eaLnBrk="0" hangingPunct="0">
              <a:defRPr kumimoji="1" sz="3600">
                <a:solidFill>
                  <a:schemeClr val="bg1"/>
                </a:solidFill>
                <a:latin typeface="Arial" charset="0"/>
                <a:ea typeface="ＭＳ Ｐゴシック" charset="-128"/>
              </a:defRPr>
            </a:lvl3pPr>
            <a:lvl4pPr marL="1600200" indent="-228600" defTabSz="922338" eaLnBrk="0" hangingPunct="0">
              <a:defRPr kumimoji="1" sz="3600">
                <a:solidFill>
                  <a:schemeClr val="bg1"/>
                </a:solidFill>
                <a:latin typeface="Arial" charset="0"/>
                <a:ea typeface="ＭＳ Ｐゴシック" charset="-128"/>
              </a:defRPr>
            </a:lvl4pPr>
            <a:lvl5pPr marL="2057400" indent="-228600" defTabSz="922338" eaLnBrk="0" hangingPunct="0">
              <a:defRPr kumimoji="1" sz="3600">
                <a:solidFill>
                  <a:schemeClr val="bg1"/>
                </a:solidFill>
                <a:latin typeface="Arial" charset="0"/>
                <a:ea typeface="ＭＳ Ｐゴシック" charset="-128"/>
              </a:defRPr>
            </a:lvl5pPr>
            <a:lvl6pPr marL="25146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6pPr>
            <a:lvl7pPr marL="29718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7pPr>
            <a:lvl8pPr marL="34290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8pPr>
            <a:lvl9pPr marL="38862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9pPr>
          </a:lstStyle>
          <a:p>
            <a:pPr algn="r" eaLnBrk="1" hangingPunct="1"/>
            <a:fld id="{575A49B0-1341-4CC6-90E6-90B0FD615CAF}" type="slidenum">
              <a:rPr lang="en-US" altLang="ja-JP" sz="1200">
                <a:latin typeface="Calibri" pitchFamily="34" charset="0"/>
              </a:rPr>
              <a:pPr algn="r" eaLnBrk="1" hangingPunct="1"/>
              <a:t>22</a:t>
            </a:fld>
            <a:endParaRPr lang="en-US" altLang="ja-JP" sz="1200">
              <a:latin typeface="Calibri" pitchFamily="34" charset="0"/>
            </a:endParaRPr>
          </a:p>
        </p:txBody>
      </p:sp>
      <p:sp>
        <p:nvSpPr>
          <p:cNvPr id="37892" name="Rectangle 2"/>
          <p:cNvSpPr>
            <a:spLocks noGrp="1" noRot="1" noChangeAspect="1" noTextEdit="1"/>
          </p:cNvSpPr>
          <p:nvPr>
            <p:ph type="sldImg"/>
          </p:nvPr>
        </p:nvSpPr>
        <p:spPr>
          <a:xfrm>
            <a:off x="3117850" y="509588"/>
            <a:ext cx="3632200" cy="2516187"/>
          </a:xfrm>
          <a:ln/>
        </p:spPr>
      </p:sp>
      <p:sp>
        <p:nvSpPr>
          <p:cNvPr id="37893" name="Rectangle 3"/>
          <p:cNvSpPr>
            <a:spLocks noGrp="1"/>
          </p:cNvSpPr>
          <p:nvPr>
            <p:ph type="body" idx="1"/>
          </p:nvPr>
        </p:nvSpPr>
        <p:spPr>
          <a:xfrm>
            <a:off x="988260" y="3199407"/>
            <a:ext cx="7889794" cy="303147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54" tIns="46127" rIns="92254" bIns="46127"/>
          <a:lstStyle/>
          <a:p>
            <a:pPr eaLnBrk="1" hangingPunct="1"/>
            <a:endParaRPr lang="ja-JP" altLang="en-US" dirty="0" smtClean="0">
              <a:ea typeface="ＭＳ Ｐ明朝"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3600">
                <a:solidFill>
                  <a:schemeClr val="bg1"/>
                </a:solidFill>
                <a:latin typeface="Arial" charset="0"/>
                <a:ea typeface="ＭＳ Ｐゴシック" charset="-128"/>
              </a:defRPr>
            </a:lvl1pPr>
            <a:lvl2pPr marL="742950" indent="-285750" eaLnBrk="0" hangingPunct="0">
              <a:defRPr kumimoji="1" sz="3600">
                <a:solidFill>
                  <a:schemeClr val="bg1"/>
                </a:solidFill>
                <a:latin typeface="Arial" charset="0"/>
                <a:ea typeface="ＭＳ Ｐゴシック" charset="-128"/>
              </a:defRPr>
            </a:lvl2pPr>
            <a:lvl3pPr marL="1143000" indent="-228600" eaLnBrk="0" hangingPunct="0">
              <a:defRPr kumimoji="1" sz="3600">
                <a:solidFill>
                  <a:schemeClr val="bg1"/>
                </a:solidFill>
                <a:latin typeface="Arial" charset="0"/>
                <a:ea typeface="ＭＳ Ｐゴシック" charset="-128"/>
              </a:defRPr>
            </a:lvl3pPr>
            <a:lvl4pPr marL="1600200" indent="-228600" eaLnBrk="0" hangingPunct="0">
              <a:defRPr kumimoji="1" sz="3600">
                <a:solidFill>
                  <a:schemeClr val="bg1"/>
                </a:solidFill>
                <a:latin typeface="Arial" charset="0"/>
                <a:ea typeface="ＭＳ Ｐゴシック" charset="-128"/>
              </a:defRPr>
            </a:lvl4pPr>
            <a:lvl5pPr marL="2057400" indent="-228600" eaLnBrk="0" hangingPunct="0">
              <a:defRPr kumimoji="1" sz="3600">
                <a:solidFill>
                  <a:schemeClr val="bg1"/>
                </a:solidFill>
                <a:latin typeface="Arial" charset="0"/>
                <a:ea typeface="ＭＳ Ｐゴシック" charset="-128"/>
              </a:defRPr>
            </a:lvl5pPr>
            <a:lvl6pPr marL="2514600" indent="-228600" algn="ctr" eaLnBrk="0" fontAlgn="base" hangingPunct="0">
              <a:spcBef>
                <a:spcPct val="20000"/>
              </a:spcBef>
              <a:spcAft>
                <a:spcPct val="0"/>
              </a:spcAft>
              <a:defRPr kumimoji="1" sz="3600">
                <a:solidFill>
                  <a:schemeClr val="bg1"/>
                </a:solidFill>
                <a:latin typeface="Arial" charset="0"/>
                <a:ea typeface="ＭＳ Ｐゴシック" charset="-128"/>
              </a:defRPr>
            </a:lvl6pPr>
            <a:lvl7pPr marL="2971800" indent="-228600" algn="ctr" eaLnBrk="0" fontAlgn="base" hangingPunct="0">
              <a:spcBef>
                <a:spcPct val="20000"/>
              </a:spcBef>
              <a:spcAft>
                <a:spcPct val="0"/>
              </a:spcAft>
              <a:defRPr kumimoji="1" sz="3600">
                <a:solidFill>
                  <a:schemeClr val="bg1"/>
                </a:solidFill>
                <a:latin typeface="Arial" charset="0"/>
                <a:ea typeface="ＭＳ Ｐゴシック" charset="-128"/>
              </a:defRPr>
            </a:lvl7pPr>
            <a:lvl8pPr marL="3429000" indent="-228600" algn="ctr" eaLnBrk="0" fontAlgn="base" hangingPunct="0">
              <a:spcBef>
                <a:spcPct val="20000"/>
              </a:spcBef>
              <a:spcAft>
                <a:spcPct val="0"/>
              </a:spcAft>
              <a:defRPr kumimoji="1" sz="3600">
                <a:solidFill>
                  <a:schemeClr val="bg1"/>
                </a:solidFill>
                <a:latin typeface="Arial" charset="0"/>
                <a:ea typeface="ＭＳ Ｐゴシック" charset="-128"/>
              </a:defRPr>
            </a:lvl8pPr>
            <a:lvl9pPr marL="3886200" indent="-228600" algn="ctr" eaLnBrk="0" fontAlgn="base" hangingPunct="0">
              <a:spcBef>
                <a:spcPct val="20000"/>
              </a:spcBef>
              <a:spcAft>
                <a:spcPct val="0"/>
              </a:spcAft>
              <a:defRPr kumimoji="1" sz="3600">
                <a:solidFill>
                  <a:schemeClr val="bg1"/>
                </a:solidFill>
                <a:latin typeface="Arial" charset="0"/>
                <a:ea typeface="ＭＳ Ｐゴシック" charset="-128"/>
              </a:defRPr>
            </a:lvl9pPr>
          </a:lstStyle>
          <a:p>
            <a:pPr eaLnBrk="1" hangingPunct="1"/>
            <a:fld id="{16F5929A-B2A8-4FB5-B83E-FA01540B5E0B}" type="slidenum">
              <a:rPr lang="en-US" altLang="ja-JP" sz="1200" smtClean="0">
                <a:solidFill>
                  <a:schemeClr val="tx1"/>
                </a:solidFill>
              </a:rPr>
              <a:pPr eaLnBrk="1" hangingPunct="1"/>
              <a:t>26</a:t>
            </a:fld>
            <a:endParaRPr lang="en-US" altLang="ja-JP" sz="1200" smtClean="0">
              <a:solidFill>
                <a:schemeClr val="tx1"/>
              </a:solidFill>
            </a:endParaRPr>
          </a:p>
        </p:txBody>
      </p:sp>
      <p:sp>
        <p:nvSpPr>
          <p:cNvPr id="37891" name="スライド番号プレースホルダ 6"/>
          <p:cNvSpPr txBox="1">
            <a:spLocks noGrp="1"/>
          </p:cNvSpPr>
          <p:nvPr/>
        </p:nvSpPr>
        <p:spPr bwMode="auto">
          <a:xfrm>
            <a:off x="5587733" y="6397729"/>
            <a:ext cx="4276254" cy="33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54" tIns="46127" rIns="92254" bIns="46127" anchor="b"/>
          <a:lstStyle>
            <a:lvl1pPr defTabSz="922338" eaLnBrk="0" hangingPunct="0">
              <a:defRPr kumimoji="1" sz="3600">
                <a:solidFill>
                  <a:schemeClr val="bg1"/>
                </a:solidFill>
                <a:latin typeface="Arial" charset="0"/>
                <a:ea typeface="ＭＳ Ｐゴシック" charset="-128"/>
              </a:defRPr>
            </a:lvl1pPr>
            <a:lvl2pPr marL="742950" indent="-285750" defTabSz="922338" eaLnBrk="0" hangingPunct="0">
              <a:defRPr kumimoji="1" sz="3600">
                <a:solidFill>
                  <a:schemeClr val="bg1"/>
                </a:solidFill>
                <a:latin typeface="Arial" charset="0"/>
                <a:ea typeface="ＭＳ Ｐゴシック" charset="-128"/>
              </a:defRPr>
            </a:lvl2pPr>
            <a:lvl3pPr marL="1143000" indent="-228600" defTabSz="922338" eaLnBrk="0" hangingPunct="0">
              <a:defRPr kumimoji="1" sz="3600">
                <a:solidFill>
                  <a:schemeClr val="bg1"/>
                </a:solidFill>
                <a:latin typeface="Arial" charset="0"/>
                <a:ea typeface="ＭＳ Ｐゴシック" charset="-128"/>
              </a:defRPr>
            </a:lvl3pPr>
            <a:lvl4pPr marL="1600200" indent="-228600" defTabSz="922338" eaLnBrk="0" hangingPunct="0">
              <a:defRPr kumimoji="1" sz="3600">
                <a:solidFill>
                  <a:schemeClr val="bg1"/>
                </a:solidFill>
                <a:latin typeface="Arial" charset="0"/>
                <a:ea typeface="ＭＳ Ｐゴシック" charset="-128"/>
              </a:defRPr>
            </a:lvl4pPr>
            <a:lvl5pPr marL="2057400" indent="-228600" defTabSz="922338" eaLnBrk="0" hangingPunct="0">
              <a:defRPr kumimoji="1" sz="3600">
                <a:solidFill>
                  <a:schemeClr val="bg1"/>
                </a:solidFill>
                <a:latin typeface="Arial" charset="0"/>
                <a:ea typeface="ＭＳ Ｐゴシック" charset="-128"/>
              </a:defRPr>
            </a:lvl5pPr>
            <a:lvl6pPr marL="25146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6pPr>
            <a:lvl7pPr marL="29718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7pPr>
            <a:lvl8pPr marL="34290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8pPr>
            <a:lvl9pPr marL="38862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9pPr>
          </a:lstStyle>
          <a:p>
            <a:pPr algn="r" eaLnBrk="1" hangingPunct="1"/>
            <a:fld id="{575A49B0-1341-4CC6-90E6-90B0FD615CAF}" type="slidenum">
              <a:rPr lang="en-US" altLang="ja-JP" sz="1200">
                <a:latin typeface="Calibri" pitchFamily="34" charset="0"/>
              </a:rPr>
              <a:pPr algn="r" eaLnBrk="1" hangingPunct="1"/>
              <a:t>26</a:t>
            </a:fld>
            <a:endParaRPr lang="en-US" altLang="ja-JP" sz="1200">
              <a:latin typeface="Calibri" pitchFamily="34" charset="0"/>
            </a:endParaRPr>
          </a:p>
        </p:txBody>
      </p:sp>
      <p:sp>
        <p:nvSpPr>
          <p:cNvPr id="37892" name="Rectangle 2"/>
          <p:cNvSpPr>
            <a:spLocks noGrp="1" noRot="1" noChangeAspect="1" noTextEdit="1"/>
          </p:cNvSpPr>
          <p:nvPr>
            <p:ph type="sldImg"/>
          </p:nvPr>
        </p:nvSpPr>
        <p:spPr>
          <a:xfrm>
            <a:off x="3117850" y="509588"/>
            <a:ext cx="3632200" cy="2516187"/>
          </a:xfrm>
          <a:ln/>
        </p:spPr>
      </p:sp>
      <p:sp>
        <p:nvSpPr>
          <p:cNvPr id="37893" name="Rectangle 3"/>
          <p:cNvSpPr>
            <a:spLocks noGrp="1"/>
          </p:cNvSpPr>
          <p:nvPr>
            <p:ph type="body" idx="1"/>
          </p:nvPr>
        </p:nvSpPr>
        <p:spPr>
          <a:xfrm>
            <a:off x="988260" y="3199407"/>
            <a:ext cx="7889794" cy="303147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54" tIns="46127" rIns="92254" bIns="46127"/>
          <a:lstStyle/>
          <a:p>
            <a:pPr eaLnBrk="1" hangingPunct="1"/>
            <a:endParaRPr lang="ja-JP" altLang="en-US" dirty="0" smtClean="0">
              <a:ea typeface="ＭＳ Ｐ明朝" charset="-12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3600">
                <a:solidFill>
                  <a:schemeClr val="bg1"/>
                </a:solidFill>
                <a:latin typeface="Arial" charset="0"/>
                <a:ea typeface="ＭＳ Ｐゴシック" charset="-128"/>
              </a:defRPr>
            </a:lvl1pPr>
            <a:lvl2pPr marL="742950" indent="-285750" eaLnBrk="0" hangingPunct="0">
              <a:defRPr kumimoji="1" sz="3600">
                <a:solidFill>
                  <a:schemeClr val="bg1"/>
                </a:solidFill>
                <a:latin typeface="Arial" charset="0"/>
                <a:ea typeface="ＭＳ Ｐゴシック" charset="-128"/>
              </a:defRPr>
            </a:lvl2pPr>
            <a:lvl3pPr marL="1143000" indent="-228600" eaLnBrk="0" hangingPunct="0">
              <a:defRPr kumimoji="1" sz="3600">
                <a:solidFill>
                  <a:schemeClr val="bg1"/>
                </a:solidFill>
                <a:latin typeface="Arial" charset="0"/>
                <a:ea typeface="ＭＳ Ｐゴシック" charset="-128"/>
              </a:defRPr>
            </a:lvl3pPr>
            <a:lvl4pPr marL="1600200" indent="-228600" eaLnBrk="0" hangingPunct="0">
              <a:defRPr kumimoji="1" sz="3600">
                <a:solidFill>
                  <a:schemeClr val="bg1"/>
                </a:solidFill>
                <a:latin typeface="Arial" charset="0"/>
                <a:ea typeface="ＭＳ Ｐゴシック" charset="-128"/>
              </a:defRPr>
            </a:lvl4pPr>
            <a:lvl5pPr marL="2057400" indent="-228600" eaLnBrk="0" hangingPunct="0">
              <a:defRPr kumimoji="1" sz="3600">
                <a:solidFill>
                  <a:schemeClr val="bg1"/>
                </a:solidFill>
                <a:latin typeface="Arial" charset="0"/>
                <a:ea typeface="ＭＳ Ｐゴシック" charset="-128"/>
              </a:defRPr>
            </a:lvl5pPr>
            <a:lvl6pPr marL="2514600" indent="-228600" algn="ctr" eaLnBrk="0" fontAlgn="base" hangingPunct="0">
              <a:spcBef>
                <a:spcPct val="20000"/>
              </a:spcBef>
              <a:spcAft>
                <a:spcPct val="0"/>
              </a:spcAft>
              <a:defRPr kumimoji="1" sz="3600">
                <a:solidFill>
                  <a:schemeClr val="bg1"/>
                </a:solidFill>
                <a:latin typeface="Arial" charset="0"/>
                <a:ea typeface="ＭＳ Ｐゴシック" charset="-128"/>
              </a:defRPr>
            </a:lvl6pPr>
            <a:lvl7pPr marL="2971800" indent="-228600" algn="ctr" eaLnBrk="0" fontAlgn="base" hangingPunct="0">
              <a:spcBef>
                <a:spcPct val="20000"/>
              </a:spcBef>
              <a:spcAft>
                <a:spcPct val="0"/>
              </a:spcAft>
              <a:defRPr kumimoji="1" sz="3600">
                <a:solidFill>
                  <a:schemeClr val="bg1"/>
                </a:solidFill>
                <a:latin typeface="Arial" charset="0"/>
                <a:ea typeface="ＭＳ Ｐゴシック" charset="-128"/>
              </a:defRPr>
            </a:lvl7pPr>
            <a:lvl8pPr marL="3429000" indent="-228600" algn="ctr" eaLnBrk="0" fontAlgn="base" hangingPunct="0">
              <a:spcBef>
                <a:spcPct val="20000"/>
              </a:spcBef>
              <a:spcAft>
                <a:spcPct val="0"/>
              </a:spcAft>
              <a:defRPr kumimoji="1" sz="3600">
                <a:solidFill>
                  <a:schemeClr val="bg1"/>
                </a:solidFill>
                <a:latin typeface="Arial" charset="0"/>
                <a:ea typeface="ＭＳ Ｐゴシック" charset="-128"/>
              </a:defRPr>
            </a:lvl8pPr>
            <a:lvl9pPr marL="3886200" indent="-228600" algn="ctr" eaLnBrk="0" fontAlgn="base" hangingPunct="0">
              <a:spcBef>
                <a:spcPct val="20000"/>
              </a:spcBef>
              <a:spcAft>
                <a:spcPct val="0"/>
              </a:spcAft>
              <a:defRPr kumimoji="1" sz="3600">
                <a:solidFill>
                  <a:schemeClr val="bg1"/>
                </a:solidFill>
                <a:latin typeface="Arial" charset="0"/>
                <a:ea typeface="ＭＳ Ｐゴシック" charset="-128"/>
              </a:defRPr>
            </a:lvl9pPr>
          </a:lstStyle>
          <a:p>
            <a:pPr eaLnBrk="1" hangingPunct="1"/>
            <a:fld id="{16F5929A-B2A8-4FB5-B83E-FA01540B5E0B}" type="slidenum">
              <a:rPr lang="en-US" altLang="ja-JP" sz="1200" smtClean="0">
                <a:solidFill>
                  <a:schemeClr val="tx1"/>
                </a:solidFill>
              </a:rPr>
              <a:pPr eaLnBrk="1" hangingPunct="1"/>
              <a:t>27</a:t>
            </a:fld>
            <a:endParaRPr lang="en-US" altLang="ja-JP" sz="1200" smtClean="0">
              <a:solidFill>
                <a:schemeClr val="tx1"/>
              </a:solidFill>
            </a:endParaRPr>
          </a:p>
        </p:txBody>
      </p:sp>
      <p:sp>
        <p:nvSpPr>
          <p:cNvPr id="37891" name="スライド番号プレースホルダ 6"/>
          <p:cNvSpPr txBox="1">
            <a:spLocks noGrp="1"/>
          </p:cNvSpPr>
          <p:nvPr/>
        </p:nvSpPr>
        <p:spPr bwMode="auto">
          <a:xfrm>
            <a:off x="5587733" y="6397729"/>
            <a:ext cx="4276254" cy="33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54" tIns="46127" rIns="92254" bIns="46127" anchor="b"/>
          <a:lstStyle>
            <a:lvl1pPr defTabSz="922338" eaLnBrk="0" hangingPunct="0">
              <a:defRPr kumimoji="1" sz="3600">
                <a:solidFill>
                  <a:schemeClr val="bg1"/>
                </a:solidFill>
                <a:latin typeface="Arial" charset="0"/>
                <a:ea typeface="ＭＳ Ｐゴシック" charset="-128"/>
              </a:defRPr>
            </a:lvl1pPr>
            <a:lvl2pPr marL="742950" indent="-285750" defTabSz="922338" eaLnBrk="0" hangingPunct="0">
              <a:defRPr kumimoji="1" sz="3600">
                <a:solidFill>
                  <a:schemeClr val="bg1"/>
                </a:solidFill>
                <a:latin typeface="Arial" charset="0"/>
                <a:ea typeface="ＭＳ Ｐゴシック" charset="-128"/>
              </a:defRPr>
            </a:lvl2pPr>
            <a:lvl3pPr marL="1143000" indent="-228600" defTabSz="922338" eaLnBrk="0" hangingPunct="0">
              <a:defRPr kumimoji="1" sz="3600">
                <a:solidFill>
                  <a:schemeClr val="bg1"/>
                </a:solidFill>
                <a:latin typeface="Arial" charset="0"/>
                <a:ea typeface="ＭＳ Ｐゴシック" charset="-128"/>
              </a:defRPr>
            </a:lvl3pPr>
            <a:lvl4pPr marL="1600200" indent="-228600" defTabSz="922338" eaLnBrk="0" hangingPunct="0">
              <a:defRPr kumimoji="1" sz="3600">
                <a:solidFill>
                  <a:schemeClr val="bg1"/>
                </a:solidFill>
                <a:latin typeface="Arial" charset="0"/>
                <a:ea typeface="ＭＳ Ｐゴシック" charset="-128"/>
              </a:defRPr>
            </a:lvl4pPr>
            <a:lvl5pPr marL="2057400" indent="-228600" defTabSz="922338" eaLnBrk="0" hangingPunct="0">
              <a:defRPr kumimoji="1" sz="3600">
                <a:solidFill>
                  <a:schemeClr val="bg1"/>
                </a:solidFill>
                <a:latin typeface="Arial" charset="0"/>
                <a:ea typeface="ＭＳ Ｐゴシック" charset="-128"/>
              </a:defRPr>
            </a:lvl5pPr>
            <a:lvl6pPr marL="25146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6pPr>
            <a:lvl7pPr marL="29718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7pPr>
            <a:lvl8pPr marL="34290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8pPr>
            <a:lvl9pPr marL="3886200" indent="-228600" algn="ctr" defTabSz="922338" eaLnBrk="0" fontAlgn="base" hangingPunct="0">
              <a:spcBef>
                <a:spcPct val="20000"/>
              </a:spcBef>
              <a:spcAft>
                <a:spcPct val="0"/>
              </a:spcAft>
              <a:defRPr kumimoji="1" sz="3600">
                <a:solidFill>
                  <a:schemeClr val="bg1"/>
                </a:solidFill>
                <a:latin typeface="Arial" charset="0"/>
                <a:ea typeface="ＭＳ Ｐゴシック" charset="-128"/>
              </a:defRPr>
            </a:lvl9pPr>
          </a:lstStyle>
          <a:p>
            <a:pPr algn="r" eaLnBrk="1" hangingPunct="1"/>
            <a:fld id="{575A49B0-1341-4CC6-90E6-90B0FD615CAF}" type="slidenum">
              <a:rPr lang="en-US" altLang="ja-JP" sz="1200">
                <a:latin typeface="Calibri" pitchFamily="34" charset="0"/>
              </a:rPr>
              <a:pPr algn="r" eaLnBrk="1" hangingPunct="1"/>
              <a:t>27</a:t>
            </a:fld>
            <a:endParaRPr lang="en-US" altLang="ja-JP" sz="1200">
              <a:latin typeface="Calibri" pitchFamily="34" charset="0"/>
            </a:endParaRPr>
          </a:p>
        </p:txBody>
      </p:sp>
      <p:sp>
        <p:nvSpPr>
          <p:cNvPr id="37892" name="Rectangle 2"/>
          <p:cNvSpPr>
            <a:spLocks noGrp="1" noRot="1" noChangeAspect="1" noTextEdit="1"/>
          </p:cNvSpPr>
          <p:nvPr>
            <p:ph type="sldImg"/>
          </p:nvPr>
        </p:nvSpPr>
        <p:spPr>
          <a:xfrm>
            <a:off x="3117850" y="509588"/>
            <a:ext cx="3632200" cy="2516187"/>
          </a:xfrm>
          <a:ln/>
        </p:spPr>
      </p:sp>
      <p:sp>
        <p:nvSpPr>
          <p:cNvPr id="37893" name="Rectangle 3"/>
          <p:cNvSpPr>
            <a:spLocks noGrp="1"/>
          </p:cNvSpPr>
          <p:nvPr>
            <p:ph type="body" idx="1"/>
          </p:nvPr>
        </p:nvSpPr>
        <p:spPr>
          <a:xfrm>
            <a:off x="988260" y="3199407"/>
            <a:ext cx="7889794" cy="303147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54" tIns="46127" rIns="92254" bIns="46127"/>
          <a:lstStyle/>
          <a:p>
            <a:pPr eaLnBrk="1" hangingPunct="1"/>
            <a:endParaRPr lang="ja-JP" altLang="en-US" dirty="0" smtClean="0">
              <a:ea typeface="ＭＳ Ｐ明朝"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117850" y="509588"/>
            <a:ext cx="3632200" cy="2516187"/>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ヘッダー プレースホルダー 3"/>
          <p:cNvSpPr>
            <a:spLocks noGrp="1"/>
          </p:cNvSpPr>
          <p:nvPr>
            <p:ph type="hdr" sz="quarter" idx="10"/>
          </p:nvPr>
        </p:nvSpPr>
        <p:spPr>
          <a:xfrm>
            <a:off x="-2325" y="1"/>
            <a:ext cx="4276255" cy="336951"/>
          </a:xfrm>
          <a:prstGeom prst="rect">
            <a:avLst/>
          </a:prstGeom>
        </p:spPr>
        <p:txBody>
          <a:bodyPr/>
          <a:lstStyle/>
          <a:p>
            <a:pPr>
              <a:defRPr/>
            </a:pPr>
            <a:r>
              <a:rPr lang="ja-JP" altLang="en-US" smtClean="0"/>
              <a:t>北海道消防学校　消防団現地教育資料</a:t>
            </a:r>
            <a:endParaRPr lang="ja-JP" altLang="en-US"/>
          </a:p>
        </p:txBody>
      </p:sp>
      <p:sp>
        <p:nvSpPr>
          <p:cNvPr id="5" name="日付プレースホルダー 4"/>
          <p:cNvSpPr>
            <a:spLocks noGrp="1"/>
          </p:cNvSpPr>
          <p:nvPr>
            <p:ph type="dt" idx="11"/>
          </p:nvPr>
        </p:nvSpPr>
        <p:spPr>
          <a:xfrm>
            <a:off x="5271491" y="1"/>
            <a:ext cx="4594822" cy="336951"/>
          </a:xfrm>
          <a:prstGeom prst="rect">
            <a:avLst/>
          </a:prstGeom>
        </p:spPr>
        <p:txBody>
          <a:bodyPr/>
          <a:lstStyle/>
          <a:p>
            <a:pPr>
              <a:defRPr/>
            </a:pPr>
            <a:r>
              <a:rPr lang="ja-JP" altLang="en-US" smtClean="0"/>
              <a:t>０８．０９．１２七飯町（大沼国際コンベンションセンター）</a:t>
            </a:r>
            <a:endParaRPr lang="ja-JP" altLang="en-US"/>
          </a:p>
        </p:txBody>
      </p:sp>
      <p:sp>
        <p:nvSpPr>
          <p:cNvPr id="6" name="フッター プレースホルダー 5"/>
          <p:cNvSpPr>
            <a:spLocks noGrp="1"/>
          </p:cNvSpPr>
          <p:nvPr>
            <p:ph type="ftr" sz="quarter" idx="12"/>
          </p:nvPr>
        </p:nvSpPr>
        <p:spPr>
          <a:xfrm>
            <a:off x="-2325" y="6398813"/>
            <a:ext cx="4276255" cy="336951"/>
          </a:xfrm>
          <a:prstGeom prst="rect">
            <a:avLst/>
          </a:prstGeom>
        </p:spPr>
        <p:txBody>
          <a:bodyPr/>
          <a:lstStyle/>
          <a:p>
            <a:pPr>
              <a:defRPr/>
            </a:pPr>
            <a:r>
              <a:rPr lang="ja-JP" altLang="en-US" smtClean="0"/>
              <a:t>主任講師　籔本秀彦</a:t>
            </a:r>
            <a:endParaRPr lang="ja-JP" altLang="en-US"/>
          </a:p>
        </p:txBody>
      </p:sp>
      <p:sp>
        <p:nvSpPr>
          <p:cNvPr id="7" name="スライド番号プレースホルダー 6"/>
          <p:cNvSpPr>
            <a:spLocks noGrp="1"/>
          </p:cNvSpPr>
          <p:nvPr>
            <p:ph type="sldNum" sz="quarter" idx="13"/>
          </p:nvPr>
        </p:nvSpPr>
        <p:spPr/>
        <p:txBody>
          <a:bodyPr/>
          <a:lstStyle/>
          <a:p>
            <a:pPr>
              <a:defRPr/>
            </a:pPr>
            <a:fld id="{0668AC1A-CB9F-4117-8A26-23CFBB642600}" type="slidenum">
              <a:rPr lang="en-US" altLang="ja-JP" smtClean="0"/>
              <a:pPr>
                <a:defRPr/>
              </a:pPr>
              <a:t>3</a:t>
            </a:fld>
            <a:endParaRPr lang="en-US" altLang="ja-JP"/>
          </a:p>
        </p:txBody>
      </p:sp>
    </p:spTree>
    <p:extLst>
      <p:ext uri="{BB962C8B-B14F-4D97-AF65-F5344CB8AC3E}">
        <p14:creationId xmlns:p14="http://schemas.microsoft.com/office/powerpoint/2010/main" val="24593734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117850" y="509588"/>
            <a:ext cx="3632200" cy="2516187"/>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ヘッダー プレースホルダー 3"/>
          <p:cNvSpPr>
            <a:spLocks noGrp="1"/>
          </p:cNvSpPr>
          <p:nvPr>
            <p:ph type="hdr" sz="quarter" idx="10"/>
          </p:nvPr>
        </p:nvSpPr>
        <p:spPr>
          <a:xfrm>
            <a:off x="-2325" y="1"/>
            <a:ext cx="4276255" cy="336951"/>
          </a:xfrm>
          <a:prstGeom prst="rect">
            <a:avLst/>
          </a:prstGeom>
        </p:spPr>
        <p:txBody>
          <a:bodyPr/>
          <a:lstStyle/>
          <a:p>
            <a:pPr>
              <a:defRPr/>
            </a:pPr>
            <a:r>
              <a:rPr lang="ja-JP" altLang="en-US" smtClean="0"/>
              <a:t>北海道消防学校　消防団現地教育資料</a:t>
            </a:r>
            <a:endParaRPr lang="ja-JP" altLang="en-US"/>
          </a:p>
        </p:txBody>
      </p:sp>
      <p:sp>
        <p:nvSpPr>
          <p:cNvPr id="5" name="日付プレースホルダー 4"/>
          <p:cNvSpPr>
            <a:spLocks noGrp="1"/>
          </p:cNvSpPr>
          <p:nvPr>
            <p:ph type="dt" idx="11"/>
          </p:nvPr>
        </p:nvSpPr>
        <p:spPr>
          <a:xfrm>
            <a:off x="5271491" y="1"/>
            <a:ext cx="4594822" cy="336951"/>
          </a:xfrm>
          <a:prstGeom prst="rect">
            <a:avLst/>
          </a:prstGeom>
        </p:spPr>
        <p:txBody>
          <a:bodyPr/>
          <a:lstStyle/>
          <a:p>
            <a:pPr>
              <a:defRPr/>
            </a:pPr>
            <a:r>
              <a:rPr lang="ja-JP" altLang="en-US" smtClean="0"/>
              <a:t>０８．０９．１２七飯町（大沼国際コンベンションセンター）</a:t>
            </a:r>
            <a:endParaRPr lang="ja-JP" altLang="en-US"/>
          </a:p>
        </p:txBody>
      </p:sp>
      <p:sp>
        <p:nvSpPr>
          <p:cNvPr id="6" name="フッター プレースホルダー 5"/>
          <p:cNvSpPr>
            <a:spLocks noGrp="1"/>
          </p:cNvSpPr>
          <p:nvPr>
            <p:ph type="ftr" sz="quarter" idx="12"/>
          </p:nvPr>
        </p:nvSpPr>
        <p:spPr>
          <a:xfrm>
            <a:off x="-2325" y="6398813"/>
            <a:ext cx="4276255" cy="336951"/>
          </a:xfrm>
          <a:prstGeom prst="rect">
            <a:avLst/>
          </a:prstGeom>
        </p:spPr>
        <p:txBody>
          <a:bodyPr/>
          <a:lstStyle/>
          <a:p>
            <a:pPr>
              <a:defRPr/>
            </a:pPr>
            <a:r>
              <a:rPr lang="ja-JP" altLang="en-US" smtClean="0"/>
              <a:t>主任講師　籔本秀彦</a:t>
            </a:r>
            <a:endParaRPr lang="ja-JP" altLang="en-US"/>
          </a:p>
        </p:txBody>
      </p:sp>
      <p:sp>
        <p:nvSpPr>
          <p:cNvPr id="7" name="スライド番号プレースホルダー 6"/>
          <p:cNvSpPr>
            <a:spLocks noGrp="1"/>
          </p:cNvSpPr>
          <p:nvPr>
            <p:ph type="sldNum" sz="quarter" idx="13"/>
          </p:nvPr>
        </p:nvSpPr>
        <p:spPr/>
        <p:txBody>
          <a:bodyPr/>
          <a:lstStyle/>
          <a:p>
            <a:pPr>
              <a:defRPr/>
            </a:pPr>
            <a:fld id="{0668AC1A-CB9F-4117-8A26-23CFBB642600}" type="slidenum">
              <a:rPr lang="en-US" altLang="ja-JP" smtClean="0"/>
              <a:pPr>
                <a:defRPr/>
              </a:pPr>
              <a:t>4</a:t>
            </a:fld>
            <a:endParaRPr lang="en-US" altLang="ja-JP"/>
          </a:p>
        </p:txBody>
      </p:sp>
    </p:spTree>
    <p:extLst>
      <p:ext uri="{BB962C8B-B14F-4D97-AF65-F5344CB8AC3E}">
        <p14:creationId xmlns:p14="http://schemas.microsoft.com/office/powerpoint/2010/main" val="24593734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117850" y="509588"/>
            <a:ext cx="3632200" cy="2516187"/>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ヘッダー プレースホルダー 3"/>
          <p:cNvSpPr>
            <a:spLocks noGrp="1"/>
          </p:cNvSpPr>
          <p:nvPr>
            <p:ph type="hdr" sz="quarter" idx="10"/>
          </p:nvPr>
        </p:nvSpPr>
        <p:spPr>
          <a:xfrm>
            <a:off x="-2325" y="1"/>
            <a:ext cx="4276255" cy="336951"/>
          </a:xfrm>
          <a:prstGeom prst="rect">
            <a:avLst/>
          </a:prstGeom>
        </p:spPr>
        <p:txBody>
          <a:bodyPr/>
          <a:lstStyle/>
          <a:p>
            <a:pPr>
              <a:defRPr/>
            </a:pPr>
            <a:r>
              <a:rPr lang="ja-JP" altLang="en-US" smtClean="0"/>
              <a:t>北海道消防学校　消防団現地教育資料</a:t>
            </a:r>
            <a:endParaRPr lang="ja-JP" altLang="en-US"/>
          </a:p>
        </p:txBody>
      </p:sp>
      <p:sp>
        <p:nvSpPr>
          <p:cNvPr id="5" name="日付プレースホルダー 4"/>
          <p:cNvSpPr>
            <a:spLocks noGrp="1"/>
          </p:cNvSpPr>
          <p:nvPr>
            <p:ph type="dt" idx="11"/>
          </p:nvPr>
        </p:nvSpPr>
        <p:spPr>
          <a:xfrm>
            <a:off x="5271491" y="1"/>
            <a:ext cx="4594822" cy="336951"/>
          </a:xfrm>
          <a:prstGeom prst="rect">
            <a:avLst/>
          </a:prstGeom>
        </p:spPr>
        <p:txBody>
          <a:bodyPr/>
          <a:lstStyle/>
          <a:p>
            <a:pPr>
              <a:defRPr/>
            </a:pPr>
            <a:r>
              <a:rPr lang="ja-JP" altLang="en-US" smtClean="0"/>
              <a:t>０８．０９．１２七飯町（大沼国際コンベンションセンター）</a:t>
            </a:r>
            <a:endParaRPr lang="ja-JP" altLang="en-US"/>
          </a:p>
        </p:txBody>
      </p:sp>
      <p:sp>
        <p:nvSpPr>
          <p:cNvPr id="6" name="フッター プレースホルダー 5"/>
          <p:cNvSpPr>
            <a:spLocks noGrp="1"/>
          </p:cNvSpPr>
          <p:nvPr>
            <p:ph type="ftr" sz="quarter" idx="12"/>
          </p:nvPr>
        </p:nvSpPr>
        <p:spPr>
          <a:xfrm>
            <a:off x="-2325" y="6398813"/>
            <a:ext cx="4276255" cy="336951"/>
          </a:xfrm>
          <a:prstGeom prst="rect">
            <a:avLst/>
          </a:prstGeom>
        </p:spPr>
        <p:txBody>
          <a:bodyPr/>
          <a:lstStyle/>
          <a:p>
            <a:pPr>
              <a:defRPr/>
            </a:pPr>
            <a:r>
              <a:rPr lang="ja-JP" altLang="en-US" smtClean="0"/>
              <a:t>主任講師　籔本秀彦</a:t>
            </a:r>
            <a:endParaRPr lang="ja-JP" altLang="en-US"/>
          </a:p>
        </p:txBody>
      </p:sp>
      <p:sp>
        <p:nvSpPr>
          <p:cNvPr id="7" name="スライド番号プレースホルダー 6"/>
          <p:cNvSpPr>
            <a:spLocks noGrp="1"/>
          </p:cNvSpPr>
          <p:nvPr>
            <p:ph type="sldNum" sz="quarter" idx="13"/>
          </p:nvPr>
        </p:nvSpPr>
        <p:spPr/>
        <p:txBody>
          <a:bodyPr/>
          <a:lstStyle/>
          <a:p>
            <a:pPr>
              <a:defRPr/>
            </a:pPr>
            <a:fld id="{0668AC1A-CB9F-4117-8A26-23CFBB642600}" type="slidenum">
              <a:rPr lang="en-US" altLang="ja-JP" smtClean="0"/>
              <a:pPr>
                <a:defRPr/>
              </a:pPr>
              <a:t>5</a:t>
            </a:fld>
            <a:endParaRPr lang="en-US" altLang="ja-JP"/>
          </a:p>
        </p:txBody>
      </p:sp>
    </p:spTree>
    <p:extLst>
      <p:ext uri="{BB962C8B-B14F-4D97-AF65-F5344CB8AC3E}">
        <p14:creationId xmlns:p14="http://schemas.microsoft.com/office/powerpoint/2010/main" val="24593734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117850" y="509588"/>
            <a:ext cx="3632200" cy="2516187"/>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ヘッダー プレースホルダー 3"/>
          <p:cNvSpPr>
            <a:spLocks noGrp="1"/>
          </p:cNvSpPr>
          <p:nvPr>
            <p:ph type="hdr" sz="quarter" idx="10"/>
          </p:nvPr>
        </p:nvSpPr>
        <p:spPr>
          <a:xfrm>
            <a:off x="-2325" y="1"/>
            <a:ext cx="4276255" cy="336951"/>
          </a:xfrm>
          <a:prstGeom prst="rect">
            <a:avLst/>
          </a:prstGeom>
        </p:spPr>
        <p:txBody>
          <a:bodyPr/>
          <a:lstStyle/>
          <a:p>
            <a:pPr>
              <a:defRPr/>
            </a:pPr>
            <a:r>
              <a:rPr lang="ja-JP" altLang="en-US" smtClean="0"/>
              <a:t>北海道消防学校　消防団現地教育資料</a:t>
            </a:r>
            <a:endParaRPr lang="ja-JP" altLang="en-US"/>
          </a:p>
        </p:txBody>
      </p:sp>
      <p:sp>
        <p:nvSpPr>
          <p:cNvPr id="5" name="日付プレースホルダー 4"/>
          <p:cNvSpPr>
            <a:spLocks noGrp="1"/>
          </p:cNvSpPr>
          <p:nvPr>
            <p:ph type="dt" idx="11"/>
          </p:nvPr>
        </p:nvSpPr>
        <p:spPr>
          <a:xfrm>
            <a:off x="5271491" y="1"/>
            <a:ext cx="4594822" cy="336951"/>
          </a:xfrm>
          <a:prstGeom prst="rect">
            <a:avLst/>
          </a:prstGeom>
        </p:spPr>
        <p:txBody>
          <a:bodyPr/>
          <a:lstStyle/>
          <a:p>
            <a:pPr>
              <a:defRPr/>
            </a:pPr>
            <a:r>
              <a:rPr lang="ja-JP" altLang="en-US" smtClean="0"/>
              <a:t>０８．０９．１２七飯町（大沼国際コンベンションセンター）</a:t>
            </a:r>
            <a:endParaRPr lang="ja-JP" altLang="en-US"/>
          </a:p>
        </p:txBody>
      </p:sp>
      <p:sp>
        <p:nvSpPr>
          <p:cNvPr id="6" name="フッター プレースホルダー 5"/>
          <p:cNvSpPr>
            <a:spLocks noGrp="1"/>
          </p:cNvSpPr>
          <p:nvPr>
            <p:ph type="ftr" sz="quarter" idx="12"/>
          </p:nvPr>
        </p:nvSpPr>
        <p:spPr>
          <a:xfrm>
            <a:off x="-2325" y="6398813"/>
            <a:ext cx="4276255" cy="336951"/>
          </a:xfrm>
          <a:prstGeom prst="rect">
            <a:avLst/>
          </a:prstGeom>
        </p:spPr>
        <p:txBody>
          <a:bodyPr/>
          <a:lstStyle/>
          <a:p>
            <a:pPr>
              <a:defRPr/>
            </a:pPr>
            <a:r>
              <a:rPr lang="ja-JP" altLang="en-US" smtClean="0"/>
              <a:t>主任講師　籔本秀彦</a:t>
            </a:r>
            <a:endParaRPr lang="ja-JP" altLang="en-US"/>
          </a:p>
        </p:txBody>
      </p:sp>
      <p:sp>
        <p:nvSpPr>
          <p:cNvPr id="7" name="スライド番号プレースホルダー 6"/>
          <p:cNvSpPr>
            <a:spLocks noGrp="1"/>
          </p:cNvSpPr>
          <p:nvPr>
            <p:ph type="sldNum" sz="quarter" idx="13"/>
          </p:nvPr>
        </p:nvSpPr>
        <p:spPr/>
        <p:txBody>
          <a:bodyPr/>
          <a:lstStyle/>
          <a:p>
            <a:pPr>
              <a:defRPr/>
            </a:pPr>
            <a:fld id="{0668AC1A-CB9F-4117-8A26-23CFBB642600}" type="slidenum">
              <a:rPr lang="en-US" altLang="ja-JP" smtClean="0"/>
              <a:pPr>
                <a:defRPr/>
              </a:pPr>
              <a:t>6</a:t>
            </a:fld>
            <a:endParaRPr lang="en-US" altLang="ja-JP"/>
          </a:p>
        </p:txBody>
      </p:sp>
    </p:spTree>
    <p:extLst>
      <p:ext uri="{BB962C8B-B14F-4D97-AF65-F5344CB8AC3E}">
        <p14:creationId xmlns:p14="http://schemas.microsoft.com/office/powerpoint/2010/main" val="24593734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117850" y="509588"/>
            <a:ext cx="3632200" cy="2516187"/>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ヘッダー プレースホルダー 3"/>
          <p:cNvSpPr>
            <a:spLocks noGrp="1"/>
          </p:cNvSpPr>
          <p:nvPr>
            <p:ph type="hdr" sz="quarter" idx="10"/>
          </p:nvPr>
        </p:nvSpPr>
        <p:spPr>
          <a:xfrm>
            <a:off x="-2325" y="1"/>
            <a:ext cx="4276255" cy="336951"/>
          </a:xfrm>
          <a:prstGeom prst="rect">
            <a:avLst/>
          </a:prstGeom>
        </p:spPr>
        <p:txBody>
          <a:bodyPr/>
          <a:lstStyle/>
          <a:p>
            <a:pPr>
              <a:defRPr/>
            </a:pPr>
            <a:r>
              <a:rPr lang="ja-JP" altLang="en-US" smtClean="0"/>
              <a:t>北海道消防学校　消防団現地教育資料</a:t>
            </a:r>
            <a:endParaRPr lang="ja-JP" altLang="en-US"/>
          </a:p>
        </p:txBody>
      </p:sp>
      <p:sp>
        <p:nvSpPr>
          <p:cNvPr id="5" name="日付プレースホルダー 4"/>
          <p:cNvSpPr>
            <a:spLocks noGrp="1"/>
          </p:cNvSpPr>
          <p:nvPr>
            <p:ph type="dt" idx="11"/>
          </p:nvPr>
        </p:nvSpPr>
        <p:spPr>
          <a:xfrm>
            <a:off x="5271491" y="1"/>
            <a:ext cx="4594822" cy="336951"/>
          </a:xfrm>
          <a:prstGeom prst="rect">
            <a:avLst/>
          </a:prstGeom>
        </p:spPr>
        <p:txBody>
          <a:bodyPr/>
          <a:lstStyle/>
          <a:p>
            <a:pPr>
              <a:defRPr/>
            </a:pPr>
            <a:r>
              <a:rPr lang="ja-JP" altLang="en-US" smtClean="0"/>
              <a:t>０８．０９．１２七飯町（大沼国際コンベンションセンター）</a:t>
            </a:r>
            <a:endParaRPr lang="ja-JP" altLang="en-US"/>
          </a:p>
        </p:txBody>
      </p:sp>
      <p:sp>
        <p:nvSpPr>
          <p:cNvPr id="6" name="フッター プレースホルダー 5"/>
          <p:cNvSpPr>
            <a:spLocks noGrp="1"/>
          </p:cNvSpPr>
          <p:nvPr>
            <p:ph type="ftr" sz="quarter" idx="12"/>
          </p:nvPr>
        </p:nvSpPr>
        <p:spPr>
          <a:xfrm>
            <a:off x="-2325" y="6398813"/>
            <a:ext cx="4276255" cy="336951"/>
          </a:xfrm>
          <a:prstGeom prst="rect">
            <a:avLst/>
          </a:prstGeom>
        </p:spPr>
        <p:txBody>
          <a:bodyPr/>
          <a:lstStyle/>
          <a:p>
            <a:pPr>
              <a:defRPr/>
            </a:pPr>
            <a:r>
              <a:rPr lang="ja-JP" altLang="en-US" smtClean="0"/>
              <a:t>主任講師　籔本秀彦</a:t>
            </a:r>
            <a:endParaRPr lang="ja-JP" altLang="en-US"/>
          </a:p>
        </p:txBody>
      </p:sp>
      <p:sp>
        <p:nvSpPr>
          <p:cNvPr id="7" name="スライド番号プレースホルダー 6"/>
          <p:cNvSpPr>
            <a:spLocks noGrp="1"/>
          </p:cNvSpPr>
          <p:nvPr>
            <p:ph type="sldNum" sz="quarter" idx="13"/>
          </p:nvPr>
        </p:nvSpPr>
        <p:spPr/>
        <p:txBody>
          <a:bodyPr/>
          <a:lstStyle/>
          <a:p>
            <a:pPr>
              <a:defRPr/>
            </a:pPr>
            <a:fld id="{0668AC1A-CB9F-4117-8A26-23CFBB642600}" type="slidenum">
              <a:rPr lang="en-US" altLang="ja-JP" smtClean="0"/>
              <a:pPr>
                <a:defRPr/>
              </a:pPr>
              <a:t>7</a:t>
            </a:fld>
            <a:endParaRPr lang="en-US" altLang="ja-JP"/>
          </a:p>
        </p:txBody>
      </p:sp>
    </p:spTree>
    <p:extLst>
      <p:ext uri="{BB962C8B-B14F-4D97-AF65-F5344CB8AC3E}">
        <p14:creationId xmlns:p14="http://schemas.microsoft.com/office/powerpoint/2010/main" val="24593734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117850" y="509588"/>
            <a:ext cx="3632200" cy="2516187"/>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ヘッダー プレースホルダー 3"/>
          <p:cNvSpPr>
            <a:spLocks noGrp="1"/>
          </p:cNvSpPr>
          <p:nvPr>
            <p:ph type="hdr" sz="quarter" idx="10"/>
          </p:nvPr>
        </p:nvSpPr>
        <p:spPr>
          <a:xfrm>
            <a:off x="-2325" y="1"/>
            <a:ext cx="4276255" cy="336951"/>
          </a:xfrm>
          <a:prstGeom prst="rect">
            <a:avLst/>
          </a:prstGeom>
        </p:spPr>
        <p:txBody>
          <a:bodyPr/>
          <a:lstStyle/>
          <a:p>
            <a:pPr>
              <a:defRPr/>
            </a:pPr>
            <a:r>
              <a:rPr lang="ja-JP" altLang="en-US" smtClean="0"/>
              <a:t>北海道消防学校　消防団現地教育資料</a:t>
            </a:r>
            <a:endParaRPr lang="ja-JP" altLang="en-US"/>
          </a:p>
        </p:txBody>
      </p:sp>
      <p:sp>
        <p:nvSpPr>
          <p:cNvPr id="5" name="日付プレースホルダー 4"/>
          <p:cNvSpPr>
            <a:spLocks noGrp="1"/>
          </p:cNvSpPr>
          <p:nvPr>
            <p:ph type="dt" idx="11"/>
          </p:nvPr>
        </p:nvSpPr>
        <p:spPr>
          <a:xfrm>
            <a:off x="5271491" y="1"/>
            <a:ext cx="4594822" cy="336951"/>
          </a:xfrm>
          <a:prstGeom prst="rect">
            <a:avLst/>
          </a:prstGeom>
        </p:spPr>
        <p:txBody>
          <a:bodyPr/>
          <a:lstStyle/>
          <a:p>
            <a:pPr>
              <a:defRPr/>
            </a:pPr>
            <a:r>
              <a:rPr lang="ja-JP" altLang="en-US" smtClean="0"/>
              <a:t>０８．０９．１２七飯町（大沼国際コンベンションセンター）</a:t>
            </a:r>
            <a:endParaRPr lang="ja-JP" altLang="en-US"/>
          </a:p>
        </p:txBody>
      </p:sp>
      <p:sp>
        <p:nvSpPr>
          <p:cNvPr id="6" name="フッター プレースホルダー 5"/>
          <p:cNvSpPr>
            <a:spLocks noGrp="1"/>
          </p:cNvSpPr>
          <p:nvPr>
            <p:ph type="ftr" sz="quarter" idx="12"/>
          </p:nvPr>
        </p:nvSpPr>
        <p:spPr>
          <a:xfrm>
            <a:off x="-2325" y="6398813"/>
            <a:ext cx="4276255" cy="336951"/>
          </a:xfrm>
          <a:prstGeom prst="rect">
            <a:avLst/>
          </a:prstGeom>
        </p:spPr>
        <p:txBody>
          <a:bodyPr/>
          <a:lstStyle/>
          <a:p>
            <a:pPr>
              <a:defRPr/>
            </a:pPr>
            <a:r>
              <a:rPr lang="ja-JP" altLang="en-US" smtClean="0"/>
              <a:t>主任講師　籔本秀彦</a:t>
            </a:r>
            <a:endParaRPr lang="ja-JP" altLang="en-US"/>
          </a:p>
        </p:txBody>
      </p:sp>
      <p:sp>
        <p:nvSpPr>
          <p:cNvPr id="7" name="スライド番号プレースホルダー 6"/>
          <p:cNvSpPr>
            <a:spLocks noGrp="1"/>
          </p:cNvSpPr>
          <p:nvPr>
            <p:ph type="sldNum" sz="quarter" idx="13"/>
          </p:nvPr>
        </p:nvSpPr>
        <p:spPr/>
        <p:txBody>
          <a:bodyPr/>
          <a:lstStyle/>
          <a:p>
            <a:pPr>
              <a:defRPr/>
            </a:pPr>
            <a:fld id="{0668AC1A-CB9F-4117-8A26-23CFBB642600}" type="slidenum">
              <a:rPr lang="en-US" altLang="ja-JP" smtClean="0"/>
              <a:pPr>
                <a:defRPr/>
              </a:pPr>
              <a:t>8</a:t>
            </a:fld>
            <a:endParaRPr lang="en-US" altLang="ja-JP"/>
          </a:p>
        </p:txBody>
      </p:sp>
    </p:spTree>
    <p:extLst>
      <p:ext uri="{BB962C8B-B14F-4D97-AF65-F5344CB8AC3E}">
        <p14:creationId xmlns:p14="http://schemas.microsoft.com/office/powerpoint/2010/main" val="24593734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117850" y="509588"/>
            <a:ext cx="3632200" cy="2516187"/>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ヘッダー プレースホルダー 3"/>
          <p:cNvSpPr>
            <a:spLocks noGrp="1"/>
          </p:cNvSpPr>
          <p:nvPr>
            <p:ph type="hdr" sz="quarter" idx="10"/>
          </p:nvPr>
        </p:nvSpPr>
        <p:spPr>
          <a:xfrm>
            <a:off x="-2325" y="1"/>
            <a:ext cx="4276255" cy="336951"/>
          </a:xfrm>
          <a:prstGeom prst="rect">
            <a:avLst/>
          </a:prstGeom>
        </p:spPr>
        <p:txBody>
          <a:bodyPr/>
          <a:lstStyle/>
          <a:p>
            <a:pPr>
              <a:defRPr/>
            </a:pPr>
            <a:r>
              <a:rPr lang="ja-JP" altLang="en-US" smtClean="0"/>
              <a:t>北海道消防学校　消防団現地教育資料</a:t>
            </a:r>
            <a:endParaRPr lang="ja-JP" altLang="en-US"/>
          </a:p>
        </p:txBody>
      </p:sp>
      <p:sp>
        <p:nvSpPr>
          <p:cNvPr id="5" name="日付プレースホルダー 4"/>
          <p:cNvSpPr>
            <a:spLocks noGrp="1"/>
          </p:cNvSpPr>
          <p:nvPr>
            <p:ph type="dt" idx="11"/>
          </p:nvPr>
        </p:nvSpPr>
        <p:spPr>
          <a:xfrm>
            <a:off x="5271491" y="1"/>
            <a:ext cx="4594822" cy="336951"/>
          </a:xfrm>
          <a:prstGeom prst="rect">
            <a:avLst/>
          </a:prstGeom>
        </p:spPr>
        <p:txBody>
          <a:bodyPr/>
          <a:lstStyle/>
          <a:p>
            <a:pPr>
              <a:defRPr/>
            </a:pPr>
            <a:r>
              <a:rPr lang="ja-JP" altLang="en-US" smtClean="0"/>
              <a:t>０８．０９．１２七飯町（大沼国際コンベンションセンター）</a:t>
            </a:r>
            <a:endParaRPr lang="ja-JP" altLang="en-US"/>
          </a:p>
        </p:txBody>
      </p:sp>
      <p:sp>
        <p:nvSpPr>
          <p:cNvPr id="6" name="フッター プレースホルダー 5"/>
          <p:cNvSpPr>
            <a:spLocks noGrp="1"/>
          </p:cNvSpPr>
          <p:nvPr>
            <p:ph type="ftr" sz="quarter" idx="12"/>
          </p:nvPr>
        </p:nvSpPr>
        <p:spPr>
          <a:xfrm>
            <a:off x="-2325" y="6398813"/>
            <a:ext cx="4276255" cy="336951"/>
          </a:xfrm>
          <a:prstGeom prst="rect">
            <a:avLst/>
          </a:prstGeom>
        </p:spPr>
        <p:txBody>
          <a:bodyPr/>
          <a:lstStyle/>
          <a:p>
            <a:pPr>
              <a:defRPr/>
            </a:pPr>
            <a:r>
              <a:rPr lang="ja-JP" altLang="en-US" smtClean="0"/>
              <a:t>主任講師　籔本秀彦</a:t>
            </a:r>
            <a:endParaRPr lang="ja-JP" altLang="en-US"/>
          </a:p>
        </p:txBody>
      </p:sp>
      <p:sp>
        <p:nvSpPr>
          <p:cNvPr id="7" name="スライド番号プレースホルダー 6"/>
          <p:cNvSpPr>
            <a:spLocks noGrp="1"/>
          </p:cNvSpPr>
          <p:nvPr>
            <p:ph type="sldNum" sz="quarter" idx="13"/>
          </p:nvPr>
        </p:nvSpPr>
        <p:spPr/>
        <p:txBody>
          <a:bodyPr/>
          <a:lstStyle/>
          <a:p>
            <a:pPr>
              <a:defRPr/>
            </a:pPr>
            <a:fld id="{0668AC1A-CB9F-4117-8A26-23CFBB642600}" type="slidenum">
              <a:rPr lang="en-US" altLang="ja-JP" smtClean="0"/>
              <a:pPr>
                <a:defRPr/>
              </a:pPr>
              <a:t>9</a:t>
            </a:fld>
            <a:endParaRPr lang="en-US" altLang="ja-JP"/>
          </a:p>
        </p:txBody>
      </p:sp>
    </p:spTree>
    <p:extLst>
      <p:ext uri="{BB962C8B-B14F-4D97-AF65-F5344CB8AC3E}">
        <p14:creationId xmlns:p14="http://schemas.microsoft.com/office/powerpoint/2010/main" val="24593734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495300" y="228601"/>
            <a:ext cx="8420100" cy="4571999"/>
          </a:xfrm>
        </p:spPr>
        <p:txBody>
          <a:bodyPr anchor="ctr">
            <a:noAutofit/>
          </a:bodyPr>
          <a:lstStyle>
            <a:lvl1pPr>
              <a:lnSpc>
                <a:spcPct val="100000"/>
              </a:lnSpc>
              <a:defRPr sz="8800" spc="-80" baseline="0">
                <a:solidFill>
                  <a:schemeClr val="tx1"/>
                </a:solidFill>
              </a:defRPr>
            </a:lvl1pPr>
          </a:lstStyle>
          <a:p>
            <a:r>
              <a:rPr lang="ja-JP" altLang="en-US" smtClean="0"/>
              <a:t>マスター タイトルの書式設定</a:t>
            </a:r>
            <a:endParaRPr lang="en-US" dirty="0"/>
          </a:p>
        </p:txBody>
      </p:sp>
      <p:sp>
        <p:nvSpPr>
          <p:cNvPr id="3" name="Subtitle 2"/>
          <p:cNvSpPr>
            <a:spLocks noGrp="1"/>
          </p:cNvSpPr>
          <p:nvPr>
            <p:ph type="subTitle" idx="1"/>
          </p:nvPr>
        </p:nvSpPr>
        <p:spPr>
          <a:xfrm>
            <a:off x="495300" y="4800600"/>
            <a:ext cx="7429500" cy="914400"/>
          </a:xfrm>
        </p:spPr>
        <p:txBody>
          <a:bodyPr/>
          <a:lstStyle>
            <a:lvl1pPr marL="0" indent="0" algn="l">
              <a:buNone/>
              <a:defRPr b="0" cap="all" spc="120" baseline="0">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smtClean="0"/>
              <a:t>マスター サブタイトルの書式設定</a:t>
            </a:r>
            <a:endParaRPr lang="en-US" dirty="0"/>
          </a:p>
        </p:txBody>
      </p:sp>
      <p:sp>
        <p:nvSpPr>
          <p:cNvPr id="4" name="Date Placeholder 3"/>
          <p:cNvSpPr>
            <a:spLocks noGrp="1"/>
          </p:cNvSpPr>
          <p:nvPr>
            <p:ph type="dt" sz="half" idx="10"/>
          </p:nvPr>
        </p:nvSpPr>
        <p:spPr/>
        <p:txBody>
          <a:bodyPr/>
          <a:lstStyle/>
          <a:p>
            <a:pPr>
              <a:defRPr/>
            </a:pPr>
            <a:endParaRPr lang="en-US" altLang="ja-JP"/>
          </a:p>
        </p:txBody>
      </p:sp>
      <p:sp>
        <p:nvSpPr>
          <p:cNvPr id="5" name="Footer Placeholder 4"/>
          <p:cNvSpPr>
            <a:spLocks noGrp="1"/>
          </p:cNvSpPr>
          <p:nvPr>
            <p:ph type="ftr" sz="quarter" idx="11"/>
          </p:nvPr>
        </p:nvSpPr>
        <p:spPr/>
        <p:txBody>
          <a:bodyPr/>
          <a:lstStyle/>
          <a:p>
            <a:pPr>
              <a:defRPr/>
            </a:pPr>
            <a:endParaRPr lang="en-US" altLang="ja-JP"/>
          </a:p>
        </p:txBody>
      </p:sp>
      <p:sp>
        <p:nvSpPr>
          <p:cNvPr id="9" name="Rectangle 8"/>
          <p:cNvSpPr/>
          <p:nvPr/>
        </p:nvSpPr>
        <p:spPr>
          <a:xfrm>
            <a:off x="9751218" y="4846320"/>
            <a:ext cx="154782" cy="20116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9751218" y="0"/>
            <a:ext cx="154782"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p:txBody>
          <a:bodyPr/>
          <a:lstStyle>
            <a:lvl1pPr>
              <a:defRPr>
                <a:solidFill>
                  <a:schemeClr val="tx1"/>
                </a:solidFill>
              </a:defRPr>
            </a:lvl1pPr>
          </a:lstStyle>
          <a:p>
            <a:pPr>
              <a:defRPr/>
            </a:pPr>
            <a:fld id="{2449CF7A-E686-445B-8941-C9957880CCC3}" type="slidenum">
              <a:rPr lang="en-US" altLang="ja-JP" smtClean="0"/>
              <a:pPr>
                <a:defRPr/>
              </a:pPr>
              <a:t>‹#›</a:t>
            </a:fld>
            <a:endParaRPr lang="en-US" altLang="ja-JP"/>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a:p>
        </p:txBody>
      </p:sp>
      <p:sp>
        <p:nvSpPr>
          <p:cNvPr id="4" name="Date Placeholder 3"/>
          <p:cNvSpPr>
            <a:spLocks noGrp="1"/>
          </p:cNvSpPr>
          <p:nvPr>
            <p:ph type="dt" sz="half" idx="10"/>
          </p:nvPr>
        </p:nvSpPr>
        <p:spPr/>
        <p:txBody>
          <a:bodyPr/>
          <a:lstStyle/>
          <a:p>
            <a:pPr>
              <a:defRPr/>
            </a:pPr>
            <a:endParaRPr lang="en-US" altLang="ja-JP"/>
          </a:p>
        </p:txBody>
      </p:sp>
      <p:sp>
        <p:nvSpPr>
          <p:cNvPr id="5" name="Footer Placeholder 4"/>
          <p:cNvSpPr>
            <a:spLocks noGrp="1"/>
          </p:cNvSpPr>
          <p:nvPr>
            <p:ph type="ftr" sz="quarter" idx="11"/>
          </p:nvPr>
        </p:nvSpPr>
        <p:spPr/>
        <p:txBody>
          <a:bodyPr/>
          <a:lstStyle/>
          <a:p>
            <a:pPr>
              <a:defRPr/>
            </a:pPr>
            <a:endParaRPr lang="en-US" altLang="ja-JP"/>
          </a:p>
        </p:txBody>
      </p:sp>
      <p:sp>
        <p:nvSpPr>
          <p:cNvPr id="6" name="Slide Number Placeholder 5"/>
          <p:cNvSpPr>
            <a:spLocks noGrp="1"/>
          </p:cNvSpPr>
          <p:nvPr>
            <p:ph type="sldNum" sz="quarter" idx="12"/>
          </p:nvPr>
        </p:nvSpPr>
        <p:spPr/>
        <p:txBody>
          <a:bodyPr/>
          <a:lstStyle/>
          <a:p>
            <a:pPr>
              <a:defRPr/>
            </a:pPr>
            <a:fld id="{089C4EF3-DBDF-4180-AA53-12AAC8C68588}" type="slidenum">
              <a:rPr lang="en-US" altLang="ja-JP" smtClean="0"/>
              <a:pPr>
                <a:defRPr/>
              </a:pPr>
              <a:t>‹#›</a:t>
            </a:fld>
            <a:endParaRPr lang="en-US" altLang="ja-JP"/>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0" y="274639"/>
            <a:ext cx="2228850" cy="5851525"/>
          </a:xfrm>
        </p:spPr>
        <p:txBody>
          <a:bodyPr vert="eaVert"/>
          <a:lstStyle/>
          <a:p>
            <a:r>
              <a:rPr lang="ja-JP" altLang="en-US" smtClean="0"/>
              <a:t>マスター タイトルの書式設定</a:t>
            </a:r>
            <a:endParaRPr lang="en-US"/>
          </a:p>
        </p:txBody>
      </p:sp>
      <p:sp>
        <p:nvSpPr>
          <p:cNvPr id="3" name="Vertical Text Placeholder 2"/>
          <p:cNvSpPr>
            <a:spLocks noGrp="1"/>
          </p:cNvSpPr>
          <p:nvPr>
            <p:ph type="body" orient="vert" idx="1"/>
          </p:nvPr>
        </p:nvSpPr>
        <p:spPr>
          <a:xfrm>
            <a:off x="495300" y="274639"/>
            <a:ext cx="6521450" cy="5851525"/>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a:p>
        </p:txBody>
      </p:sp>
      <p:sp>
        <p:nvSpPr>
          <p:cNvPr id="4" name="Date Placeholder 3"/>
          <p:cNvSpPr>
            <a:spLocks noGrp="1"/>
          </p:cNvSpPr>
          <p:nvPr>
            <p:ph type="dt" sz="half" idx="10"/>
          </p:nvPr>
        </p:nvSpPr>
        <p:spPr/>
        <p:txBody>
          <a:bodyPr/>
          <a:lstStyle/>
          <a:p>
            <a:pPr>
              <a:defRPr/>
            </a:pPr>
            <a:endParaRPr lang="en-US" altLang="ja-JP"/>
          </a:p>
        </p:txBody>
      </p:sp>
      <p:sp>
        <p:nvSpPr>
          <p:cNvPr id="5" name="Footer Placeholder 4"/>
          <p:cNvSpPr>
            <a:spLocks noGrp="1"/>
          </p:cNvSpPr>
          <p:nvPr>
            <p:ph type="ftr" sz="quarter" idx="11"/>
          </p:nvPr>
        </p:nvSpPr>
        <p:spPr/>
        <p:txBody>
          <a:bodyPr/>
          <a:lstStyle/>
          <a:p>
            <a:pPr>
              <a:defRPr/>
            </a:pPr>
            <a:endParaRPr lang="en-US" altLang="ja-JP"/>
          </a:p>
        </p:txBody>
      </p:sp>
      <p:sp>
        <p:nvSpPr>
          <p:cNvPr id="6" name="Slide Number Placeholder 5"/>
          <p:cNvSpPr>
            <a:spLocks noGrp="1"/>
          </p:cNvSpPr>
          <p:nvPr>
            <p:ph type="sldNum" sz="quarter" idx="12"/>
          </p:nvPr>
        </p:nvSpPr>
        <p:spPr/>
        <p:txBody>
          <a:bodyPr/>
          <a:lstStyle/>
          <a:p>
            <a:pPr>
              <a:defRPr/>
            </a:pPr>
            <a:fld id="{089C4EF3-DBDF-4180-AA53-12AAC8C68588}" type="slidenum">
              <a:rPr lang="en-US" altLang="ja-JP" smtClean="0"/>
              <a:pPr>
                <a:defRPr/>
              </a:pPr>
              <a:t>‹#›</a:t>
            </a:fld>
            <a:endParaRPr lang="en-US" altLang="ja-JP"/>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a:p>
        </p:txBody>
      </p:sp>
      <p:sp>
        <p:nvSpPr>
          <p:cNvPr id="3" name="Content Placeholder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pPr>
              <a:defRPr/>
            </a:pPr>
            <a:endParaRPr lang="en-US" altLang="ja-JP"/>
          </a:p>
        </p:txBody>
      </p:sp>
      <p:sp>
        <p:nvSpPr>
          <p:cNvPr id="5" name="Footer Placeholder 4"/>
          <p:cNvSpPr>
            <a:spLocks noGrp="1"/>
          </p:cNvSpPr>
          <p:nvPr>
            <p:ph type="ftr" sz="quarter" idx="11"/>
          </p:nvPr>
        </p:nvSpPr>
        <p:spPr/>
        <p:txBody>
          <a:bodyPr/>
          <a:lstStyle/>
          <a:p>
            <a:pPr>
              <a:defRPr/>
            </a:pPr>
            <a:endParaRPr lang="en-US" altLang="ja-JP"/>
          </a:p>
        </p:txBody>
      </p:sp>
      <p:sp>
        <p:nvSpPr>
          <p:cNvPr id="6" name="Slide Number Placeholder 5"/>
          <p:cNvSpPr>
            <a:spLocks noGrp="1"/>
          </p:cNvSpPr>
          <p:nvPr>
            <p:ph type="sldNum" sz="quarter" idx="12"/>
          </p:nvPr>
        </p:nvSpPr>
        <p:spPr/>
        <p:txBody>
          <a:bodyPr/>
          <a:lstStyle/>
          <a:p>
            <a:pPr>
              <a:defRPr/>
            </a:pPr>
            <a:fld id="{142837EE-9586-4C26-99B7-511685E51850}" type="slidenum">
              <a:rPr lang="en-US" altLang="ja-JP" smtClean="0"/>
              <a:pPr>
                <a:defRPr/>
              </a:pPr>
              <a:t>‹#›</a:t>
            </a:fld>
            <a:endParaRPr lang="en-US" altLang="ja-JP"/>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495300" y="1447801"/>
            <a:ext cx="8420100" cy="4321175"/>
          </a:xfrm>
        </p:spPr>
        <p:txBody>
          <a:bodyPr anchor="ctr">
            <a:noAutofit/>
          </a:bodyPr>
          <a:lstStyle>
            <a:lvl1pPr algn="l">
              <a:lnSpc>
                <a:spcPct val="100000"/>
              </a:lnSpc>
              <a:defRPr sz="8800" b="0" cap="all" spc="-80" baseline="0">
                <a:solidFill>
                  <a:schemeClr val="tx1"/>
                </a:solidFill>
              </a:defRPr>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495300" y="228601"/>
            <a:ext cx="8420100" cy="1066800"/>
          </a:xfrm>
        </p:spPr>
        <p:txBody>
          <a:bodyPr anchor="b"/>
          <a:lstStyle>
            <a:lvl1pPr marL="0" indent="0">
              <a:buNone/>
              <a:defRPr sz="2000" b="0" cap="all" spc="12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マスター テキストの書式設定</a:t>
            </a:r>
          </a:p>
        </p:txBody>
      </p:sp>
      <p:sp>
        <p:nvSpPr>
          <p:cNvPr id="7" name="Date Placeholder 6"/>
          <p:cNvSpPr>
            <a:spLocks noGrp="1"/>
          </p:cNvSpPr>
          <p:nvPr>
            <p:ph type="dt" sz="half" idx="10"/>
          </p:nvPr>
        </p:nvSpPr>
        <p:spPr/>
        <p:txBody>
          <a:bodyPr/>
          <a:lstStyle/>
          <a:p>
            <a:pPr>
              <a:defRPr/>
            </a:pPr>
            <a:endParaRPr lang="en-US" altLang="ja-JP"/>
          </a:p>
        </p:txBody>
      </p:sp>
      <p:sp>
        <p:nvSpPr>
          <p:cNvPr id="8" name="Slide Number Placeholder 7"/>
          <p:cNvSpPr>
            <a:spLocks noGrp="1"/>
          </p:cNvSpPr>
          <p:nvPr>
            <p:ph type="sldNum" sz="quarter" idx="11"/>
          </p:nvPr>
        </p:nvSpPr>
        <p:spPr/>
        <p:txBody>
          <a:bodyPr/>
          <a:lstStyle/>
          <a:p>
            <a:pPr>
              <a:defRPr/>
            </a:pPr>
            <a:fld id="{39EE6ACE-621D-4809-AF11-82E979B8437F}" type="slidenum">
              <a:rPr lang="en-US" altLang="ja-JP" smtClean="0"/>
              <a:pPr>
                <a:defRPr/>
              </a:pPr>
              <a:t>‹#›</a:t>
            </a:fld>
            <a:endParaRPr lang="en-US" altLang="ja-JP"/>
          </a:p>
        </p:txBody>
      </p:sp>
      <p:sp>
        <p:nvSpPr>
          <p:cNvPr id="9" name="Footer Placeholder 8"/>
          <p:cNvSpPr>
            <a:spLocks noGrp="1"/>
          </p:cNvSpPr>
          <p:nvPr>
            <p:ph type="ftr" sz="quarter" idx="12"/>
          </p:nvPr>
        </p:nvSpPr>
        <p:spPr/>
        <p:txBody>
          <a:bodyPr/>
          <a:lstStyle/>
          <a:p>
            <a:pPr>
              <a:defRPr/>
            </a:pPr>
            <a:endParaRPr lang="en-US" altLang="ja-JP"/>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a:p>
        </p:txBody>
      </p:sp>
      <p:sp>
        <p:nvSpPr>
          <p:cNvPr id="3" name="Content Placeholder 2"/>
          <p:cNvSpPr>
            <a:spLocks noGrp="1"/>
          </p:cNvSpPr>
          <p:nvPr>
            <p:ph sz="half" idx="1"/>
          </p:nvPr>
        </p:nvSpPr>
        <p:spPr>
          <a:xfrm>
            <a:off x="1766570" y="1574800"/>
            <a:ext cx="356616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Content Placeholder 3"/>
          <p:cNvSpPr>
            <a:spLocks noGrp="1"/>
          </p:cNvSpPr>
          <p:nvPr>
            <p:ph sz="half" idx="2"/>
          </p:nvPr>
        </p:nvSpPr>
        <p:spPr>
          <a:xfrm>
            <a:off x="5514340" y="1574800"/>
            <a:ext cx="356616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Date Placeholder 4"/>
          <p:cNvSpPr>
            <a:spLocks noGrp="1"/>
          </p:cNvSpPr>
          <p:nvPr>
            <p:ph type="dt" sz="half" idx="10"/>
          </p:nvPr>
        </p:nvSpPr>
        <p:spPr/>
        <p:txBody>
          <a:bodyPr/>
          <a:lstStyle/>
          <a:p>
            <a:pPr>
              <a:defRPr/>
            </a:pPr>
            <a:endParaRPr lang="en-US" altLang="ja-JP"/>
          </a:p>
        </p:txBody>
      </p:sp>
      <p:sp>
        <p:nvSpPr>
          <p:cNvPr id="6" name="Footer Placeholder 5"/>
          <p:cNvSpPr>
            <a:spLocks noGrp="1"/>
          </p:cNvSpPr>
          <p:nvPr>
            <p:ph type="ftr" sz="quarter" idx="11"/>
          </p:nvPr>
        </p:nvSpPr>
        <p:spPr/>
        <p:txBody>
          <a:bodyPr/>
          <a:lstStyle/>
          <a:p>
            <a:pPr>
              <a:defRPr/>
            </a:pPr>
            <a:endParaRPr lang="en-US" altLang="ja-JP"/>
          </a:p>
        </p:txBody>
      </p:sp>
      <p:sp>
        <p:nvSpPr>
          <p:cNvPr id="7" name="Slide Number Placeholder 6"/>
          <p:cNvSpPr>
            <a:spLocks noGrp="1"/>
          </p:cNvSpPr>
          <p:nvPr>
            <p:ph type="sldNum" sz="quarter" idx="12"/>
          </p:nvPr>
        </p:nvSpPr>
        <p:spPr/>
        <p:txBody>
          <a:bodyPr/>
          <a:lstStyle/>
          <a:p>
            <a:pPr>
              <a:defRPr/>
            </a:pPr>
            <a:fld id="{A7261E81-1997-47E9-B7EE-AB93574C55A5}" type="slidenum">
              <a:rPr lang="en-US" altLang="ja-JP" smtClean="0"/>
              <a:pPr>
                <a:defRPr/>
              </a:pPr>
              <a:t>‹#›</a:t>
            </a:fld>
            <a:endParaRPr lang="en-US" altLang="ja-JP"/>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ja-JP" altLang="en-US" smtClean="0"/>
              <a:t>マスター タイトルの書式設定</a:t>
            </a:r>
            <a:endParaRPr lang="en-US"/>
          </a:p>
        </p:txBody>
      </p:sp>
      <p:sp>
        <p:nvSpPr>
          <p:cNvPr id="3" name="Text Placeholder 2"/>
          <p:cNvSpPr>
            <a:spLocks noGrp="1"/>
          </p:cNvSpPr>
          <p:nvPr>
            <p:ph type="body" idx="1"/>
          </p:nvPr>
        </p:nvSpPr>
        <p:spPr>
          <a:xfrm>
            <a:off x="1763268" y="1572768"/>
            <a:ext cx="3566160" cy="639762"/>
          </a:xfrm>
        </p:spPr>
        <p:txBody>
          <a:bodyPr anchor="b">
            <a:noAutofit/>
          </a:bodyPr>
          <a:lstStyle>
            <a:lvl1pPr marL="0" indent="0">
              <a:buNone/>
              <a:defRPr sz="1800" b="0" cap="all" spc="100"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Content Placeholder 3"/>
          <p:cNvSpPr>
            <a:spLocks noGrp="1"/>
          </p:cNvSpPr>
          <p:nvPr>
            <p:ph sz="half" idx="2"/>
          </p:nvPr>
        </p:nvSpPr>
        <p:spPr>
          <a:xfrm>
            <a:off x="1763268" y="2259366"/>
            <a:ext cx="356616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Text Placeholder 4"/>
          <p:cNvSpPr>
            <a:spLocks noGrp="1"/>
          </p:cNvSpPr>
          <p:nvPr>
            <p:ph type="body" sz="quarter" idx="3"/>
          </p:nvPr>
        </p:nvSpPr>
        <p:spPr>
          <a:xfrm>
            <a:off x="5517642" y="1572768"/>
            <a:ext cx="3566160" cy="639762"/>
          </a:xfrm>
        </p:spPr>
        <p:txBody>
          <a:bodyPr anchor="b">
            <a:noAutofit/>
          </a:bodyPr>
          <a:lstStyle>
            <a:lvl1pPr marL="0" indent="0">
              <a:buNone/>
              <a:defRPr lang="en-US" sz="1800" b="0" kern="1200" cap="all" spc="100" baseline="0" dirty="0" smtClean="0">
                <a:solidFill>
                  <a:schemeClr val="tx1"/>
                </a:solidFill>
                <a:latin typeface="+mj-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spcBef>
                <a:spcPct val="20000"/>
              </a:spcBef>
              <a:buFont typeface="Arial" pitchFamily="34" charset="0"/>
              <a:buNone/>
            </a:pPr>
            <a:r>
              <a:rPr lang="ja-JP" altLang="en-US" smtClean="0"/>
              <a:t>マスター テキストの書式設定</a:t>
            </a:r>
          </a:p>
        </p:txBody>
      </p:sp>
      <p:sp>
        <p:nvSpPr>
          <p:cNvPr id="6" name="Content Placeholder 5"/>
          <p:cNvSpPr>
            <a:spLocks noGrp="1"/>
          </p:cNvSpPr>
          <p:nvPr>
            <p:ph sz="quarter" idx="4"/>
          </p:nvPr>
        </p:nvSpPr>
        <p:spPr>
          <a:xfrm>
            <a:off x="5517642" y="2259366"/>
            <a:ext cx="356616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7" name="Date Placeholder 6"/>
          <p:cNvSpPr>
            <a:spLocks noGrp="1"/>
          </p:cNvSpPr>
          <p:nvPr>
            <p:ph type="dt" sz="half" idx="10"/>
          </p:nvPr>
        </p:nvSpPr>
        <p:spPr/>
        <p:txBody>
          <a:bodyPr/>
          <a:lstStyle/>
          <a:p>
            <a:pPr>
              <a:defRPr/>
            </a:pPr>
            <a:endParaRPr lang="en-US" altLang="ja-JP"/>
          </a:p>
        </p:txBody>
      </p:sp>
      <p:sp>
        <p:nvSpPr>
          <p:cNvPr id="8" name="Footer Placeholder 7"/>
          <p:cNvSpPr>
            <a:spLocks noGrp="1"/>
          </p:cNvSpPr>
          <p:nvPr>
            <p:ph type="ftr" sz="quarter" idx="11"/>
          </p:nvPr>
        </p:nvSpPr>
        <p:spPr/>
        <p:txBody>
          <a:bodyPr/>
          <a:lstStyle/>
          <a:p>
            <a:pPr>
              <a:defRPr/>
            </a:pPr>
            <a:endParaRPr lang="en-US" altLang="ja-JP"/>
          </a:p>
        </p:txBody>
      </p:sp>
      <p:sp>
        <p:nvSpPr>
          <p:cNvPr id="9" name="Slide Number Placeholder 8"/>
          <p:cNvSpPr>
            <a:spLocks noGrp="1"/>
          </p:cNvSpPr>
          <p:nvPr>
            <p:ph type="sldNum" sz="quarter" idx="12"/>
          </p:nvPr>
        </p:nvSpPr>
        <p:spPr/>
        <p:txBody>
          <a:bodyPr/>
          <a:lstStyle/>
          <a:p>
            <a:pPr>
              <a:defRPr/>
            </a:pPr>
            <a:fld id="{15E3A2C5-36A8-49E3-87D3-0BBD818241B0}" type="slidenum">
              <a:rPr lang="en-US" altLang="ja-JP" smtClean="0"/>
              <a:pPr>
                <a:defRPr/>
              </a:pPr>
              <a:t>‹#›</a:t>
            </a:fld>
            <a:endParaRPr lang="en-US" altLang="ja-JP"/>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a:p>
        </p:txBody>
      </p:sp>
      <p:sp>
        <p:nvSpPr>
          <p:cNvPr id="3" name="Date Placeholder 2"/>
          <p:cNvSpPr>
            <a:spLocks noGrp="1"/>
          </p:cNvSpPr>
          <p:nvPr>
            <p:ph type="dt" sz="half" idx="10"/>
          </p:nvPr>
        </p:nvSpPr>
        <p:spPr/>
        <p:txBody>
          <a:bodyPr/>
          <a:lstStyle/>
          <a:p>
            <a:pPr>
              <a:defRPr/>
            </a:pPr>
            <a:endParaRPr lang="en-US" altLang="ja-JP"/>
          </a:p>
        </p:txBody>
      </p:sp>
      <p:sp>
        <p:nvSpPr>
          <p:cNvPr id="4" name="Footer Placeholder 3"/>
          <p:cNvSpPr>
            <a:spLocks noGrp="1"/>
          </p:cNvSpPr>
          <p:nvPr>
            <p:ph type="ftr" sz="quarter" idx="11"/>
          </p:nvPr>
        </p:nvSpPr>
        <p:spPr/>
        <p:txBody>
          <a:bodyPr/>
          <a:lstStyle/>
          <a:p>
            <a:pPr>
              <a:defRPr/>
            </a:pPr>
            <a:endParaRPr lang="en-US" altLang="ja-JP"/>
          </a:p>
        </p:txBody>
      </p:sp>
      <p:sp>
        <p:nvSpPr>
          <p:cNvPr id="5" name="Slide Number Placeholder 4"/>
          <p:cNvSpPr>
            <a:spLocks noGrp="1"/>
          </p:cNvSpPr>
          <p:nvPr>
            <p:ph type="sldNum" sz="quarter" idx="12"/>
          </p:nvPr>
        </p:nvSpPr>
        <p:spPr/>
        <p:txBody>
          <a:bodyPr/>
          <a:lstStyle/>
          <a:p>
            <a:pPr>
              <a:defRPr/>
            </a:pPr>
            <a:fld id="{7E03BDF9-FAE5-45D4-BAB1-228ED0A90552}" type="slidenum">
              <a:rPr lang="en-US" altLang="ja-JP" smtClean="0"/>
              <a:pPr>
                <a:defRPr/>
              </a:pPr>
              <a:t>‹#›</a:t>
            </a:fld>
            <a:endParaRPr lang="en-US" altLang="ja-JP"/>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ltLang="ja-JP"/>
          </a:p>
        </p:txBody>
      </p:sp>
      <p:sp>
        <p:nvSpPr>
          <p:cNvPr id="3" name="Footer Placeholder 2"/>
          <p:cNvSpPr>
            <a:spLocks noGrp="1"/>
          </p:cNvSpPr>
          <p:nvPr>
            <p:ph type="ftr" sz="quarter" idx="11"/>
          </p:nvPr>
        </p:nvSpPr>
        <p:spPr/>
        <p:txBody>
          <a:bodyPr/>
          <a:lstStyle/>
          <a:p>
            <a:pPr>
              <a:defRPr/>
            </a:pPr>
            <a:endParaRPr lang="en-US" altLang="ja-JP"/>
          </a:p>
        </p:txBody>
      </p:sp>
      <p:sp>
        <p:nvSpPr>
          <p:cNvPr id="4" name="Slide Number Placeholder 3"/>
          <p:cNvSpPr>
            <a:spLocks noGrp="1"/>
          </p:cNvSpPr>
          <p:nvPr>
            <p:ph type="sldNum" sz="quarter" idx="12"/>
          </p:nvPr>
        </p:nvSpPr>
        <p:spPr/>
        <p:txBody>
          <a:bodyPr/>
          <a:lstStyle/>
          <a:p>
            <a:pPr>
              <a:defRPr/>
            </a:pPr>
            <a:fld id="{E8982678-E1EC-42EB-8EB6-0153DF87017F}" type="slidenum">
              <a:rPr lang="en-US" altLang="ja-JP" smtClean="0"/>
              <a:pPr>
                <a:defRPr/>
              </a:pPr>
              <a:t>‹#›</a:t>
            </a:fld>
            <a:endParaRPr lang="en-US" altLang="ja-JP"/>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3" name="Content Placeholder 2"/>
          <p:cNvSpPr>
            <a:spLocks noGrp="1"/>
          </p:cNvSpPr>
          <p:nvPr>
            <p:ph idx="1"/>
          </p:nvPr>
        </p:nvSpPr>
        <p:spPr>
          <a:xfrm>
            <a:off x="3872971" y="1600200"/>
            <a:ext cx="5537729" cy="44805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Text Placeholder 3"/>
          <p:cNvSpPr>
            <a:spLocks noGrp="1"/>
          </p:cNvSpPr>
          <p:nvPr>
            <p:ph type="body" sz="half" idx="2"/>
          </p:nvPr>
        </p:nvSpPr>
        <p:spPr>
          <a:xfrm>
            <a:off x="495300" y="1600200"/>
            <a:ext cx="3259006" cy="448056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pPr>
              <a:defRPr/>
            </a:pPr>
            <a:endParaRPr lang="en-US" altLang="ja-JP"/>
          </a:p>
        </p:txBody>
      </p:sp>
      <p:sp>
        <p:nvSpPr>
          <p:cNvPr id="6" name="Footer Placeholder 5"/>
          <p:cNvSpPr>
            <a:spLocks noGrp="1"/>
          </p:cNvSpPr>
          <p:nvPr>
            <p:ph type="ftr" sz="quarter" idx="11"/>
          </p:nvPr>
        </p:nvSpPr>
        <p:spPr/>
        <p:txBody>
          <a:bodyPr/>
          <a:lstStyle/>
          <a:p>
            <a:pPr>
              <a:defRPr/>
            </a:pPr>
            <a:endParaRPr lang="en-US" altLang="ja-JP"/>
          </a:p>
        </p:txBody>
      </p:sp>
      <p:sp>
        <p:nvSpPr>
          <p:cNvPr id="7" name="Slide Number Placeholder 6"/>
          <p:cNvSpPr>
            <a:spLocks noGrp="1"/>
          </p:cNvSpPr>
          <p:nvPr>
            <p:ph type="sldNum" sz="quarter" idx="12"/>
          </p:nvPr>
        </p:nvSpPr>
        <p:spPr/>
        <p:txBody>
          <a:bodyPr/>
          <a:lstStyle/>
          <a:p>
            <a:pPr>
              <a:defRPr/>
            </a:pPr>
            <a:fld id="{089C4EF3-DBDF-4180-AA53-12AAC8C68588}" type="slidenum">
              <a:rPr lang="en-US" altLang="ja-JP" smtClean="0"/>
              <a:pPr>
                <a:defRPr/>
              </a:pPr>
              <a:t>‹#›</a:t>
            </a:fld>
            <a:endParaRPr lang="en-US" altLang="ja-JP"/>
          </a:p>
        </p:txBody>
      </p:sp>
      <p:sp>
        <p:nvSpPr>
          <p:cNvPr id="8" name="Title 7"/>
          <p:cNvSpPr>
            <a:spLocks noGrp="1"/>
          </p:cNvSpPr>
          <p:nvPr>
            <p:ph type="title"/>
          </p:nvPr>
        </p:nvSpPr>
        <p:spPr/>
        <p:txBody>
          <a:bodyPr/>
          <a:lstStyle/>
          <a:p>
            <a:r>
              <a:rPr lang="ja-JP" altLang="en-US" smtClean="0"/>
              <a:t>マスター タイトルの書式設定</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タイトル付きの図">
    <p:spTree>
      <p:nvGrpSpPr>
        <p:cNvPr id="1" name=""/>
        <p:cNvGrpSpPr/>
        <p:nvPr/>
      </p:nvGrpSpPr>
      <p:grpSpPr>
        <a:xfrm>
          <a:off x="0" y="0"/>
          <a:ext cx="0" cy="0"/>
          <a:chOff x="0" y="0"/>
          <a:chExt cx="0" cy="0"/>
        </a:xfrm>
      </p:grpSpPr>
      <p:sp>
        <p:nvSpPr>
          <p:cNvPr id="9" name="Rectangle 8"/>
          <p:cNvSpPr/>
          <p:nvPr/>
        </p:nvSpPr>
        <p:spPr>
          <a:xfrm>
            <a:off x="9751218" y="4846320"/>
            <a:ext cx="154782" cy="20116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1" y="0"/>
            <a:ext cx="9750950" cy="4846320"/>
          </a:xfrm>
          <a:solidFill>
            <a:schemeClr val="bg1">
              <a:lumMod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smtClean="0"/>
              <a:t>アイコンをクリックして図を追加</a:t>
            </a:r>
            <a:endParaRPr lang="en-US"/>
          </a:p>
        </p:txBody>
      </p:sp>
      <p:sp>
        <p:nvSpPr>
          <p:cNvPr id="4" name="Text Placeholder 3"/>
          <p:cNvSpPr>
            <a:spLocks noGrp="1"/>
          </p:cNvSpPr>
          <p:nvPr>
            <p:ph type="body" sz="half" idx="2"/>
          </p:nvPr>
        </p:nvSpPr>
        <p:spPr>
          <a:xfrm>
            <a:off x="495300" y="5715000"/>
            <a:ext cx="8832850" cy="457200"/>
          </a:xfrm>
        </p:spPr>
        <p:txBody>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pPr>
              <a:defRPr/>
            </a:pPr>
            <a:endParaRPr lang="en-US" altLang="ja-JP"/>
          </a:p>
        </p:txBody>
      </p:sp>
      <p:sp>
        <p:nvSpPr>
          <p:cNvPr id="6" name="Footer Placeholder 5"/>
          <p:cNvSpPr>
            <a:spLocks noGrp="1"/>
          </p:cNvSpPr>
          <p:nvPr>
            <p:ph type="ftr" sz="quarter" idx="11"/>
          </p:nvPr>
        </p:nvSpPr>
        <p:spPr/>
        <p:txBody>
          <a:bodyPr/>
          <a:lstStyle/>
          <a:p>
            <a:pPr>
              <a:defRPr/>
            </a:pPr>
            <a:endParaRPr lang="en-US" altLang="ja-JP"/>
          </a:p>
        </p:txBody>
      </p:sp>
      <p:sp>
        <p:nvSpPr>
          <p:cNvPr id="7" name="Slide Number Placeholder 6"/>
          <p:cNvSpPr>
            <a:spLocks noGrp="1"/>
          </p:cNvSpPr>
          <p:nvPr>
            <p:ph type="sldNum" sz="quarter" idx="12"/>
          </p:nvPr>
        </p:nvSpPr>
        <p:spPr/>
        <p:txBody>
          <a:bodyPr/>
          <a:lstStyle>
            <a:lvl1pPr>
              <a:defRPr>
                <a:solidFill>
                  <a:schemeClr val="tx1"/>
                </a:solidFill>
              </a:defRPr>
            </a:lvl1pPr>
          </a:lstStyle>
          <a:p>
            <a:pPr>
              <a:defRPr/>
            </a:pPr>
            <a:fld id="{2919747D-FD05-4A73-9B2C-FCD236208567}" type="slidenum">
              <a:rPr lang="en-US" altLang="ja-JP" smtClean="0"/>
              <a:pPr>
                <a:defRPr/>
              </a:pPr>
              <a:t>‹#›</a:t>
            </a:fld>
            <a:endParaRPr lang="en-US" altLang="ja-JP"/>
          </a:p>
        </p:txBody>
      </p:sp>
      <p:sp>
        <p:nvSpPr>
          <p:cNvPr id="8" name="Title 7"/>
          <p:cNvSpPr>
            <a:spLocks noGrp="1"/>
          </p:cNvSpPr>
          <p:nvPr>
            <p:ph type="title"/>
          </p:nvPr>
        </p:nvSpPr>
        <p:spPr>
          <a:xfrm>
            <a:off x="495300" y="4953000"/>
            <a:ext cx="8832850" cy="762000"/>
          </a:xfrm>
        </p:spPr>
        <p:txBody>
          <a:bodyPr anchor="t">
            <a:normAutofit/>
          </a:bodyPr>
          <a:lstStyle>
            <a:lvl1pPr>
              <a:defRPr sz="3200"/>
            </a:lvl1pPr>
          </a:lstStyle>
          <a:p>
            <a:r>
              <a:rPr lang="ja-JP" altLang="en-US" smtClean="0"/>
              <a:t>マスター タイトルの書式設定</a:t>
            </a:r>
            <a:endParaRPr lang="en-US" dirty="0"/>
          </a:p>
        </p:txBody>
      </p:sp>
      <p:sp>
        <p:nvSpPr>
          <p:cNvPr id="10" name="Rectangle 9"/>
          <p:cNvSpPr/>
          <p:nvPr/>
        </p:nvSpPr>
        <p:spPr>
          <a:xfrm>
            <a:off x="9751218" y="0"/>
            <a:ext cx="154782"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300" y="152718"/>
            <a:ext cx="6273800" cy="1371600"/>
          </a:xfrm>
          <a:prstGeom prst="rect">
            <a:avLst/>
          </a:prstGeom>
        </p:spPr>
        <p:txBody>
          <a:bodyPr vert="horz" lIns="91440" tIns="45720" rIns="91440" bIns="45720" rtlCol="0" anchor="b">
            <a:normAutofit/>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495300" y="1752601"/>
            <a:ext cx="8255000" cy="4373563"/>
          </a:xfrm>
          <a:prstGeom prst="rect">
            <a:avLst/>
          </a:prstGeom>
        </p:spPr>
        <p:txBody>
          <a:bodyPr vert="horz" lIns="91440" tIns="45720" rIns="91440" bIns="45720" rtlCol="0">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2"/>
          </p:nvPr>
        </p:nvSpPr>
        <p:spPr>
          <a:xfrm>
            <a:off x="495300" y="6172201"/>
            <a:ext cx="3714750" cy="304800"/>
          </a:xfrm>
          <a:prstGeom prst="rect">
            <a:avLst/>
          </a:prstGeom>
        </p:spPr>
        <p:txBody>
          <a:bodyPr vert="horz" lIns="91440" tIns="45720" rIns="91440" bIns="0" rtlCol="0" anchor="b"/>
          <a:lstStyle>
            <a:lvl1pPr algn="l">
              <a:defRPr sz="1000">
                <a:solidFill>
                  <a:schemeClr val="tx1"/>
                </a:solidFill>
              </a:defRPr>
            </a:lvl1pPr>
          </a:lstStyle>
          <a:p>
            <a:pPr algn="l">
              <a:defRPr/>
            </a:pPr>
            <a:endParaRPr lang="en-US" altLang="ja-JP">
              <a:solidFill>
                <a:srgbClr val="000000"/>
              </a:solidFill>
              <a:latin typeface="Arial" charset="0"/>
            </a:endParaRPr>
          </a:p>
        </p:txBody>
      </p:sp>
      <p:sp>
        <p:nvSpPr>
          <p:cNvPr id="5" name="Footer Placeholder 4"/>
          <p:cNvSpPr>
            <a:spLocks noGrp="1"/>
          </p:cNvSpPr>
          <p:nvPr>
            <p:ph type="ftr" sz="quarter" idx="3"/>
          </p:nvPr>
        </p:nvSpPr>
        <p:spPr>
          <a:xfrm>
            <a:off x="495300" y="6492876"/>
            <a:ext cx="3714750" cy="283845"/>
          </a:xfrm>
          <a:prstGeom prst="rect">
            <a:avLst/>
          </a:prstGeom>
        </p:spPr>
        <p:txBody>
          <a:bodyPr vert="horz" lIns="91440" tIns="45720" rIns="91440" bIns="45720" rtlCol="0" anchor="t"/>
          <a:lstStyle>
            <a:lvl1pPr algn="l">
              <a:defRPr sz="1000">
                <a:solidFill>
                  <a:schemeClr val="tx1"/>
                </a:solidFill>
              </a:defRPr>
            </a:lvl1pPr>
          </a:lstStyle>
          <a:p>
            <a:pPr>
              <a:defRPr/>
            </a:pPr>
            <a:endParaRPr lang="en-US" altLang="ja-JP">
              <a:solidFill>
                <a:srgbClr val="000000"/>
              </a:solidFill>
              <a:latin typeface="Arial" charset="0"/>
            </a:endParaRPr>
          </a:p>
        </p:txBody>
      </p:sp>
      <p:sp>
        <p:nvSpPr>
          <p:cNvPr id="6" name="Slide Number Placeholder 5"/>
          <p:cNvSpPr>
            <a:spLocks noGrp="1"/>
          </p:cNvSpPr>
          <p:nvPr>
            <p:ph type="sldNum" sz="quarter" idx="4"/>
          </p:nvPr>
        </p:nvSpPr>
        <p:spPr>
          <a:xfrm rot="16200000">
            <a:off x="8967814" y="5870284"/>
            <a:ext cx="1315721" cy="395552"/>
          </a:xfrm>
          <a:prstGeom prst="rect">
            <a:avLst/>
          </a:prstGeom>
        </p:spPr>
        <p:txBody>
          <a:bodyPr vert="horz" lIns="91440" tIns="45720" rIns="91440" bIns="45720" rtlCol="0" anchor="ctr"/>
          <a:lstStyle>
            <a:lvl1pPr algn="l">
              <a:defRPr sz="2400" b="1">
                <a:solidFill>
                  <a:schemeClr val="tx2"/>
                </a:solidFill>
              </a:defRPr>
            </a:lvl1pPr>
          </a:lstStyle>
          <a:p>
            <a:pPr>
              <a:defRPr/>
            </a:pPr>
            <a:fld id="{1B03B9EA-E183-4C85-B3B6-66AA442B022D}" type="slidenum">
              <a:rPr lang="en-US" altLang="ja-JP" smtClean="0">
                <a:solidFill>
                  <a:srgbClr val="000000"/>
                </a:solidFill>
                <a:latin typeface="Arial" charset="0"/>
              </a:rPr>
              <a:pPr>
                <a:defRPr/>
              </a:pPr>
              <a:t>‹#›</a:t>
            </a:fld>
            <a:endParaRPr lang="en-US" altLang="ja-JP">
              <a:solidFill>
                <a:srgbClr val="000000"/>
              </a:solidFill>
              <a:latin typeface="Arial" charset="0"/>
            </a:endParaRPr>
          </a:p>
        </p:txBody>
      </p:sp>
      <p:sp>
        <p:nvSpPr>
          <p:cNvPr id="7" name="Rectangle 6"/>
          <p:cNvSpPr/>
          <p:nvPr/>
        </p:nvSpPr>
        <p:spPr>
          <a:xfrm>
            <a:off x="9751218" y="0"/>
            <a:ext cx="154782" cy="137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751218" y="1371600"/>
            <a:ext cx="154782" cy="5486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4738" r:id="rId1"/>
    <p:sldLayoutId id="2147484739" r:id="rId2"/>
    <p:sldLayoutId id="2147484740" r:id="rId3"/>
    <p:sldLayoutId id="2147484741" r:id="rId4"/>
    <p:sldLayoutId id="2147484742" r:id="rId5"/>
    <p:sldLayoutId id="2147484743" r:id="rId6"/>
    <p:sldLayoutId id="2147484744" r:id="rId7"/>
    <p:sldLayoutId id="2147484745" r:id="rId8"/>
    <p:sldLayoutId id="2147484746" r:id="rId9"/>
    <p:sldLayoutId id="2147484747" r:id="rId10"/>
    <p:sldLayoutId id="2147484748" r:id="rId11"/>
  </p:sldLayoutIdLst>
  <p:txStyles>
    <p:titleStyle>
      <a:lvl1pPr algn="l" defTabSz="914400" rtl="0" eaLnBrk="1" latinLnBrk="0" hangingPunct="1">
        <a:spcBef>
          <a:spcPct val="0"/>
        </a:spcBef>
        <a:buNone/>
        <a:defRPr kumimoji="1" sz="3600" kern="1200" cap="all" spc="-60" baseline="0">
          <a:solidFill>
            <a:schemeClr val="tx2"/>
          </a:solidFill>
          <a:latin typeface="+mj-lt"/>
          <a:ea typeface="+mj-ea"/>
          <a:cs typeface="+mj-cs"/>
        </a:defRPr>
      </a:lvl1pPr>
    </p:titleStyle>
    <p:bodyStyle>
      <a:lvl1pPr marL="0" indent="0" algn="l" defTabSz="914400" rtl="0" eaLnBrk="1" latinLnBrk="0" hangingPunct="1">
        <a:spcBef>
          <a:spcPct val="20000"/>
        </a:spcBef>
        <a:spcAft>
          <a:spcPts val="600"/>
        </a:spcAft>
        <a:buFont typeface="Arial" pitchFamily="34" charset="0"/>
        <a:buNone/>
        <a:defRPr kumimoji="1" sz="2000" b="1" kern="1200">
          <a:solidFill>
            <a:schemeClr val="tx1"/>
          </a:solidFill>
          <a:latin typeface="+mn-lt"/>
          <a:ea typeface="+mn-ea"/>
          <a:cs typeface="+mn-cs"/>
        </a:defRPr>
      </a:lvl1pPr>
      <a:lvl2pPr marL="457200" indent="-182880" algn="l" defTabSz="914400" rtl="0" eaLnBrk="1" latinLnBrk="0" hangingPunct="1">
        <a:spcBef>
          <a:spcPct val="20000"/>
        </a:spcBef>
        <a:buClr>
          <a:schemeClr val="tx2"/>
        </a:buClr>
        <a:buFont typeface="Arial" pitchFamily="34" charset="0"/>
        <a:buChar char="•"/>
        <a:defRPr kumimoji="1" sz="20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Arial" pitchFamily="34" charset="0"/>
        <a:buChar char="•"/>
        <a:defRPr kumimoji="1" sz="18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Arial" pitchFamily="34" charset="0"/>
        <a:buChar char="•"/>
        <a:defRPr kumimoji="1" sz="18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Arial" pitchFamily="34" charset="0"/>
        <a:buChar char="•"/>
        <a:defRPr kumimoji="1" sz="1800" kern="1200" baseline="0">
          <a:solidFill>
            <a:schemeClr val="tx1"/>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kumimoji="1"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kumimoji="1"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kumimoji="1"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kumimoji="1" sz="16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savemlak.jp/" TargetMode="External"/></Relationships>
</file>

<file path=ppt/slides/_rels/slide10.xml.rels><?xml version="1.0" encoding="UTF-8" standalone="yes"?>
<Relationships xmlns="http://schemas.openxmlformats.org/package/2006/relationships"><Relationship Id="rId3" Type="http://schemas.openxmlformats.org/officeDocument/2006/relationships/hyperlink" Target="http://www.flickr.com/photos/univtsukuba_lib/5615895974/in/photostream"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hyperlink" Target="http://savemlak.jp/" TargetMode="External"/><Relationship Id="rId5" Type="http://schemas.openxmlformats.org/officeDocument/2006/relationships/image" Target="../media/image2.png"/><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hyperlink" Target="http://savemlak.jp/"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hyperlink" Target="http://savemlak.jp/"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hyperlink" Target="http://savemlak.jp/" TargetMode="External"/></Relationships>
</file>

<file path=ppt/slides/_rels/slide14.xml.rels><?xml version="1.0" encoding="UTF-8" standalone="yes"?>
<Relationships xmlns="http://schemas.openxmlformats.org/package/2006/relationships"><Relationship Id="rId8" Type="http://schemas.openxmlformats.org/officeDocument/2006/relationships/hyperlink" Target="http://savemlak.jp/" TargetMode="External"/><Relationship Id="rId3" Type="http://schemas.openxmlformats.org/officeDocument/2006/relationships/slideLayout" Target="../slideLayouts/slideLayout2.xml"/><Relationship Id="rId7" Type="http://schemas.openxmlformats.org/officeDocument/2006/relationships/image" Target="../media/image2.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10.png"/><Relationship Id="rId5" Type="http://schemas.microsoft.com/office/2007/relationships/hdphoto" Target="../media/hdphoto1.wdp"/><Relationship Id="rId10"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11.jpe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hyperlink" Target="http://savemlak.jp/"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hyperlink" Target="http://savemlak.jp/"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hyperlink" Target="http://savemlak.jp/"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hyperlink" Target="http://savemlak.jp/"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hyperlink" Target="http://savemlak.jp/"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avemlak.jp/"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hyperlink" Target="http://savemlak.jp/"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hyperlink" Target="http://savemlak.jp/"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hyperlink" Target="http://savemlak.jp/" TargetMode="External"/></Relationships>
</file>

<file path=ppt/slides/_rels/slide2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4.png"/><Relationship Id="rId1" Type="http://schemas.openxmlformats.org/officeDocument/2006/relationships/slideLayout" Target="../slideLayouts/slideLayout7.xml"/><Relationship Id="rId5" Type="http://schemas.openxmlformats.org/officeDocument/2006/relationships/hyperlink" Target="http://savemlak.jp/"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hyperlink" Target="http://savemlak.jp/" TargetMode="External"/><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hyperlink" Target="http://savemlak.jp/" TargetMode="External"/><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hyperlink" Target="http://savemlak.jp/"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hyperlink" Target="http://savemlak.jp/"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savemlak.jp/"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hyperlink" Target="http://savemlak.jp/"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hyperlink" Target="http://savemlak.jp/"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hyperlink" Target="http://savemlak.jp/"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hyperlink" Target="http://savemlak.jp/"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hyperlink" Target="http://savemlak.jp/" TargetMode="External"/><Relationship Id="rId5" Type="http://schemas.openxmlformats.org/officeDocument/2006/relationships/image" Target="../media/image2.png"/><Relationship Id="rId4" Type="http://schemas.openxmlformats.org/officeDocument/2006/relationships/hyperlink" Target="http://www.youtube.com/watch?v=Nx7_7X-zBiI"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hyperlink" Target="http://savemlak.jp/" TargetMode="External"/><Relationship Id="rId5" Type="http://schemas.openxmlformats.org/officeDocument/2006/relationships/image" Target="../media/image2.png"/><Relationship Id="rId4" Type="http://schemas.openxmlformats.org/officeDocument/2006/relationships/hyperlink" Target="http://www.flickr.com/photos/univtsukuba_lib/5615895974/in/photostrea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313741" y="2350635"/>
            <a:ext cx="9372126" cy="3208338"/>
          </a:xfrm>
        </p:spPr>
        <p:txBody>
          <a:bodyPr lIns="92075" tIns="46038" rIns="92075" bIns="46038">
            <a:normAutofit fontScale="90000"/>
          </a:bodyPr>
          <a:lstStyle/>
          <a:p>
            <a:pPr algn="ctr" eaLnBrk="1" hangingPunct="1">
              <a:defRPr/>
            </a:pPr>
            <a:r>
              <a:rPr lang="ja-JP" altLang="en-US" sz="5300" b="0" dirty="0" smtClean="0">
                <a:solidFill>
                  <a:schemeClr val="tx1"/>
                </a:solidFill>
              </a:rPr>
              <a:t>大震災発生時を想定した</a:t>
            </a:r>
            <a:r>
              <a:rPr lang="en-US" altLang="ja-JP" sz="5300" b="0" dirty="0" smtClean="0">
                <a:solidFill>
                  <a:schemeClr val="tx1"/>
                </a:solidFill>
              </a:rPr>
              <a:t/>
            </a:r>
            <a:br>
              <a:rPr lang="en-US" altLang="ja-JP" sz="5300" b="0" dirty="0" smtClean="0">
                <a:solidFill>
                  <a:schemeClr val="tx1"/>
                </a:solidFill>
              </a:rPr>
            </a:br>
            <a:r>
              <a:rPr lang="ja-JP" altLang="en-US" sz="5300" b="0" dirty="0" smtClean="0">
                <a:solidFill>
                  <a:schemeClr val="tx1"/>
                </a:solidFill>
              </a:rPr>
              <a:t>図書館シミュレーションプログラム</a:t>
            </a:r>
            <a:r>
              <a:rPr lang="en-US" altLang="ja-JP" sz="5300" b="0" dirty="0" smtClean="0">
                <a:solidFill>
                  <a:schemeClr val="tx1"/>
                </a:solidFill>
              </a:rPr>
              <a:t/>
            </a:r>
            <a:br>
              <a:rPr lang="en-US" altLang="ja-JP" sz="5300" b="0" dirty="0" smtClean="0">
                <a:solidFill>
                  <a:schemeClr val="tx1"/>
                </a:solidFill>
              </a:rPr>
            </a:br>
            <a:r>
              <a:rPr lang="ja-JP" altLang="en-US" sz="5300" dirty="0" smtClean="0"/>
              <a:t>北海道大学附属図書館版</a:t>
            </a:r>
            <a:r>
              <a:rPr lang="en-US" altLang="ja-JP" sz="5300" b="0" dirty="0" smtClean="0">
                <a:solidFill>
                  <a:schemeClr val="tx1"/>
                </a:solidFill>
              </a:rPr>
              <a:t/>
            </a:r>
            <a:br>
              <a:rPr lang="en-US" altLang="ja-JP" sz="5300" b="0" dirty="0" smtClean="0">
                <a:solidFill>
                  <a:schemeClr val="tx1"/>
                </a:solidFill>
              </a:rPr>
            </a:br>
            <a:r>
              <a:rPr lang="en-US" altLang="ja-JP" sz="5300" b="0" dirty="0" smtClean="0">
                <a:solidFill>
                  <a:schemeClr val="tx1"/>
                </a:solidFill>
              </a:rPr>
              <a:t/>
            </a:r>
            <a:br>
              <a:rPr lang="en-US" altLang="ja-JP" sz="5300" b="0" dirty="0" smtClean="0">
                <a:solidFill>
                  <a:schemeClr val="tx1"/>
                </a:solidFill>
              </a:rPr>
            </a:br>
            <a:r>
              <a:rPr lang="en-US" altLang="ja-JP" sz="3600" b="0" dirty="0" smtClean="0">
                <a:solidFill>
                  <a:schemeClr val="tx1"/>
                </a:solidFill>
              </a:rPr>
              <a:t>2015</a:t>
            </a:r>
            <a:r>
              <a:rPr lang="ja-JP" altLang="en-US" sz="3600" b="0" dirty="0" smtClean="0">
                <a:solidFill>
                  <a:schemeClr val="tx1"/>
                </a:solidFill>
              </a:rPr>
              <a:t>年</a:t>
            </a:r>
            <a:r>
              <a:rPr lang="en-US" altLang="ja-JP" sz="3600" dirty="0"/>
              <a:t>1</a:t>
            </a:r>
            <a:r>
              <a:rPr lang="ja-JP" altLang="en-US" sz="3600" b="0" dirty="0" smtClean="0">
                <a:solidFill>
                  <a:schemeClr val="tx1"/>
                </a:solidFill>
              </a:rPr>
              <a:t>月</a:t>
            </a:r>
            <a:r>
              <a:rPr lang="en-US" altLang="ja-JP" sz="3600" b="0" dirty="0" smtClean="0">
                <a:solidFill>
                  <a:schemeClr val="tx1"/>
                </a:solidFill>
              </a:rPr>
              <a:t>22</a:t>
            </a:r>
            <a:r>
              <a:rPr lang="ja-JP" altLang="en-US" sz="3600" b="0" dirty="0" smtClean="0">
                <a:solidFill>
                  <a:schemeClr val="tx1"/>
                </a:solidFill>
              </a:rPr>
              <a:t>日（仮）</a:t>
            </a:r>
            <a:r>
              <a:rPr lang="en-US" altLang="ja-JP" sz="3600" dirty="0"/>
              <a:t/>
            </a:r>
            <a:br>
              <a:rPr lang="en-US" altLang="ja-JP" sz="3600" dirty="0"/>
            </a:br>
            <a:endParaRPr lang="en-US" altLang="ja-JP" sz="3600" b="0" dirty="0" smtClean="0">
              <a:solidFill>
                <a:schemeClr val="tx1"/>
              </a:solidFill>
            </a:endParaRPr>
          </a:p>
        </p:txBody>
      </p:sp>
      <p:pic>
        <p:nvPicPr>
          <p:cNvPr id="34818" name="Picture 2" descr="saveMLAK-400x312.png"/>
          <p:cNvPicPr>
            <a:picLocks noChangeAspect="1" noChangeArrowheads="1"/>
          </p:cNvPicPr>
          <p:nvPr/>
        </p:nvPicPr>
        <p:blipFill>
          <a:blip r:embed="rId3" cstate="print"/>
          <a:srcRect/>
          <a:stretch>
            <a:fillRect/>
          </a:stretch>
        </p:blipFill>
        <p:spPr bwMode="auto">
          <a:xfrm>
            <a:off x="8525716" y="1"/>
            <a:ext cx="1229810" cy="885463"/>
          </a:xfrm>
          <a:prstGeom prst="rect">
            <a:avLst/>
          </a:prstGeom>
          <a:noFill/>
        </p:spPr>
      </p:pic>
      <p:sp>
        <p:nvSpPr>
          <p:cNvPr id="6" name="正方形/長方形 5"/>
          <p:cNvSpPr/>
          <p:nvPr/>
        </p:nvSpPr>
        <p:spPr>
          <a:xfrm>
            <a:off x="89432" y="6488668"/>
            <a:ext cx="2146357" cy="369332"/>
          </a:xfrm>
          <a:prstGeom prst="rect">
            <a:avLst/>
          </a:prstGeom>
        </p:spPr>
        <p:txBody>
          <a:bodyPr wrap="none">
            <a:spAutoFit/>
          </a:bodyPr>
          <a:lstStyle/>
          <a:p>
            <a:r>
              <a:rPr lang="en-US" altLang="ja-JP" dirty="0" smtClean="0">
                <a:hlinkClick r:id="rId4"/>
              </a:rPr>
              <a:t>http://savemlak.jp/</a:t>
            </a:r>
            <a:endParaRPr lang="en-US" altLang="ja-JP" dirty="0" smtClean="0"/>
          </a:p>
        </p:txBody>
      </p:sp>
      <p:sp>
        <p:nvSpPr>
          <p:cNvPr id="5" name="Rectangle 2"/>
          <p:cNvSpPr txBox="1">
            <a:spLocks noChangeArrowheads="1"/>
          </p:cNvSpPr>
          <p:nvPr/>
        </p:nvSpPr>
        <p:spPr>
          <a:xfrm>
            <a:off x="383400" y="427584"/>
            <a:ext cx="4223677" cy="443365"/>
          </a:xfrm>
          <a:prstGeom prst="rect">
            <a:avLst/>
          </a:prstGeom>
        </p:spPr>
        <p:txBody>
          <a:bodyPr vert="horz" lIns="92075" tIns="46038" rIns="92075" bIns="46038" rtlCol="0" anchor="ctr">
            <a:normAutofit fontScale="75000" lnSpcReduction="20000"/>
          </a:bodyPr>
          <a:lstStyle>
            <a:lvl1pPr algn="l" defTabSz="914400" rtl="0" eaLnBrk="1" latinLnBrk="0" hangingPunct="1">
              <a:lnSpc>
                <a:spcPct val="100000"/>
              </a:lnSpc>
              <a:spcBef>
                <a:spcPct val="0"/>
              </a:spcBef>
              <a:buNone/>
              <a:defRPr kumimoji="1" sz="8800" kern="1200" cap="all" spc="-80" baseline="0">
                <a:solidFill>
                  <a:schemeClr val="tx1"/>
                </a:solidFill>
                <a:latin typeface="+mj-lt"/>
                <a:ea typeface="+mj-ea"/>
                <a:cs typeface="+mj-cs"/>
              </a:defRPr>
            </a:lvl1pPr>
          </a:lstStyle>
          <a:p>
            <a:pPr algn="ctr" fontAlgn="auto">
              <a:spcAft>
                <a:spcPts val="0"/>
              </a:spcAft>
              <a:defRPr/>
            </a:pPr>
            <a:endParaRPr lang="en-US" altLang="ja-JP" sz="3600" dirty="0" smtClean="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83030" y="246743"/>
            <a:ext cx="8172450" cy="444954"/>
          </a:xfrm>
        </p:spPr>
        <p:txBody>
          <a:bodyPr>
            <a:noAutofit/>
          </a:bodyPr>
          <a:lstStyle/>
          <a:p>
            <a:r>
              <a:rPr kumimoji="1" lang="ja-JP" altLang="en-US" dirty="0" smtClean="0"/>
              <a:t>■地震イメージの共有</a:t>
            </a:r>
            <a:endParaRPr kumimoji="1" lang="ja-JP" altLang="en-US" dirty="0"/>
          </a:p>
        </p:txBody>
      </p:sp>
      <p:sp>
        <p:nvSpPr>
          <p:cNvPr id="6" name="正方形/長方形 5"/>
          <p:cNvSpPr/>
          <p:nvPr/>
        </p:nvSpPr>
        <p:spPr>
          <a:xfrm>
            <a:off x="4764912" y="6335167"/>
            <a:ext cx="4589361" cy="369332"/>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r>
              <a:rPr lang="ja-JP" altLang="en-US" sz="900" dirty="0" smtClean="0">
                <a:hlinkClick r:id="rId3"/>
              </a:rPr>
              <a:t>筑波大学附属図書館 </a:t>
            </a:r>
            <a:r>
              <a:rPr lang="en-US" altLang="ja-JP" sz="900" dirty="0" smtClean="0">
                <a:hlinkClick r:id="rId3"/>
              </a:rPr>
              <a:t>Some rights reserved</a:t>
            </a:r>
          </a:p>
          <a:p>
            <a:r>
              <a:rPr lang="en-US" altLang="ja-JP" sz="900" dirty="0" smtClean="0">
                <a:hlinkClick r:id="rId3"/>
              </a:rPr>
              <a:t>http://www.flickr.com/photos/univtsukuba_lib/5615895974/in/photostream</a:t>
            </a:r>
            <a:endParaRPr lang="en-US" altLang="ja-JP" sz="900" dirty="0" smtClean="0"/>
          </a:p>
        </p:txBody>
      </p:sp>
      <p:pic>
        <p:nvPicPr>
          <p:cNvPr id="50178" name="Picture 2" descr="http://farm6.staticflickr.com/5106/5615316227_8a774f806b_b.jpg"/>
          <p:cNvPicPr>
            <a:picLocks noChangeAspect="1" noChangeArrowheads="1"/>
          </p:cNvPicPr>
          <p:nvPr/>
        </p:nvPicPr>
        <p:blipFill>
          <a:blip r:embed="rId4" cstate="print"/>
          <a:srcRect/>
          <a:stretch>
            <a:fillRect/>
          </a:stretch>
        </p:blipFill>
        <p:spPr bwMode="auto">
          <a:xfrm>
            <a:off x="1022643" y="754283"/>
            <a:ext cx="7888577" cy="5461322"/>
          </a:xfrm>
          <a:prstGeom prst="rect">
            <a:avLst/>
          </a:prstGeom>
          <a:noFill/>
        </p:spPr>
      </p:pic>
      <p:pic>
        <p:nvPicPr>
          <p:cNvPr id="7" name="Picture 2" descr="saveMLAK-400x312.png"/>
          <p:cNvPicPr>
            <a:picLocks noChangeAspect="1" noChangeArrowheads="1"/>
          </p:cNvPicPr>
          <p:nvPr/>
        </p:nvPicPr>
        <p:blipFill>
          <a:blip r:embed="rId5" cstate="print"/>
          <a:srcRect/>
          <a:stretch>
            <a:fillRect/>
          </a:stretch>
        </p:blipFill>
        <p:spPr bwMode="auto">
          <a:xfrm>
            <a:off x="8676191" y="1"/>
            <a:ext cx="1229810" cy="885463"/>
          </a:xfrm>
          <a:prstGeom prst="rect">
            <a:avLst/>
          </a:prstGeom>
          <a:noFill/>
        </p:spPr>
      </p:pic>
      <p:sp>
        <p:nvSpPr>
          <p:cNvPr id="8" name="正方形/長方形 7"/>
          <p:cNvSpPr/>
          <p:nvPr/>
        </p:nvSpPr>
        <p:spPr>
          <a:xfrm>
            <a:off x="89432" y="6488668"/>
            <a:ext cx="2146357" cy="369332"/>
          </a:xfrm>
          <a:prstGeom prst="rect">
            <a:avLst/>
          </a:prstGeom>
        </p:spPr>
        <p:txBody>
          <a:bodyPr wrap="none">
            <a:spAutoFit/>
          </a:bodyPr>
          <a:lstStyle/>
          <a:p>
            <a:r>
              <a:rPr lang="en-US" altLang="ja-JP" dirty="0" smtClean="0">
                <a:hlinkClick r:id="rId6"/>
              </a:rPr>
              <a:t>http://savemlak.jp/</a:t>
            </a:r>
            <a:endParaRPr lang="en-US" altLang="ja-JP" dirty="0" smtClean="0"/>
          </a:p>
        </p:txBody>
      </p:sp>
    </p:spTree>
    <p:extLst>
      <p:ext uri="{BB962C8B-B14F-4D97-AF65-F5344CB8AC3E}">
        <p14:creationId xmlns:p14="http://schemas.microsoft.com/office/powerpoint/2010/main" val="113342656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83030" y="246743"/>
            <a:ext cx="8172450" cy="444954"/>
          </a:xfrm>
        </p:spPr>
        <p:txBody>
          <a:bodyPr>
            <a:noAutofit/>
          </a:bodyPr>
          <a:lstStyle/>
          <a:p>
            <a:r>
              <a:rPr kumimoji="1" lang="ja-JP" altLang="en-US" dirty="0" smtClean="0"/>
              <a:t>■訓練のルール（方法）</a:t>
            </a:r>
            <a:endParaRPr kumimoji="1" lang="ja-JP" altLang="en-US" dirty="0"/>
          </a:p>
        </p:txBody>
      </p:sp>
      <p:sp>
        <p:nvSpPr>
          <p:cNvPr id="5" name="テキスト ボックス 4"/>
          <p:cNvSpPr txBox="1"/>
          <p:nvPr/>
        </p:nvSpPr>
        <p:spPr>
          <a:xfrm>
            <a:off x="529113" y="943427"/>
            <a:ext cx="8815945" cy="4708981"/>
          </a:xfrm>
          <a:prstGeom prst="rect">
            <a:avLst/>
          </a:prstGeom>
          <a:noFill/>
        </p:spPr>
        <p:txBody>
          <a:bodyPr wrap="square" rtlCol="0">
            <a:spAutoFit/>
          </a:bodyPr>
          <a:lstStyle/>
          <a:p>
            <a:pPr algn="l">
              <a:buFont typeface="Wingdings" pitchFamily="2" charset="2"/>
              <a:buChar char="l"/>
            </a:pPr>
            <a:r>
              <a:rPr lang="ja-JP" altLang="en-US" sz="2000" dirty="0" smtClean="0"/>
              <a:t>訓練の想定をナレーターが適宜読み上げていきます。その内容を前提として、その時の対応を各班で検討して頂きます。</a:t>
            </a:r>
            <a:endParaRPr lang="en-US" altLang="ja-JP" sz="2000" dirty="0" smtClean="0"/>
          </a:p>
          <a:p>
            <a:pPr algn="l">
              <a:buFont typeface="Wingdings" pitchFamily="2" charset="2"/>
              <a:buChar char="l"/>
            </a:pPr>
            <a:r>
              <a:rPr lang="ja-JP" altLang="en-US" sz="2000" dirty="0" smtClean="0"/>
              <a:t>時間進行</a:t>
            </a:r>
            <a:endParaRPr lang="en-US" altLang="ja-JP" sz="2000" dirty="0" smtClean="0"/>
          </a:p>
          <a:p>
            <a:pPr lvl="1" algn="l">
              <a:buFont typeface="Wingdings" pitchFamily="2" charset="2"/>
              <a:buChar char="l"/>
            </a:pPr>
            <a:r>
              <a:rPr lang="ja-JP" altLang="en-US" sz="2000" dirty="0" smtClean="0"/>
              <a:t>訓練時間は、実際の時間と同様に進行します。</a:t>
            </a:r>
            <a:endParaRPr lang="en-US" altLang="ja-JP" sz="2000" dirty="0"/>
          </a:p>
          <a:p>
            <a:pPr algn="l">
              <a:buFont typeface="Wingdings" pitchFamily="2" charset="2"/>
              <a:buChar char="l"/>
            </a:pPr>
            <a:r>
              <a:rPr lang="ja-JP" altLang="en-US" sz="2000" dirty="0" smtClean="0"/>
              <a:t>アクションカード</a:t>
            </a:r>
            <a:endParaRPr lang="en-US" altLang="ja-JP" sz="2000" dirty="0" smtClean="0"/>
          </a:p>
          <a:p>
            <a:pPr lvl="1" algn="l">
              <a:buFont typeface="Wingdings" pitchFamily="2" charset="2"/>
              <a:buChar char="l"/>
            </a:pPr>
            <a:r>
              <a:rPr lang="ja-JP" altLang="en-US" sz="2000" dirty="0" smtClean="0"/>
              <a:t>ナレーションに従い、ナビゲーターが各班に封筒を手渡し、各班で開封する。</a:t>
            </a:r>
            <a:endParaRPr lang="en-US" altLang="ja-JP" sz="2000" dirty="0"/>
          </a:p>
          <a:p>
            <a:pPr algn="l">
              <a:buFont typeface="Wingdings" pitchFamily="2" charset="2"/>
              <a:buChar char="l"/>
            </a:pPr>
            <a:r>
              <a:rPr lang="ja-JP" altLang="en-US" sz="2000" dirty="0" smtClean="0"/>
              <a:t>役割の決定</a:t>
            </a:r>
            <a:endParaRPr lang="en-US" altLang="ja-JP" sz="2000" dirty="0" smtClean="0"/>
          </a:p>
          <a:p>
            <a:pPr lvl="1" algn="l">
              <a:buFont typeface="Wingdings" pitchFamily="2" charset="2"/>
              <a:buChar char="l"/>
            </a:pPr>
            <a:r>
              <a:rPr lang="ja-JP" altLang="en-US" sz="2000" dirty="0" smtClean="0"/>
              <a:t>部長</a:t>
            </a:r>
            <a:r>
              <a:rPr lang="en-US" altLang="ja-JP" sz="2000" dirty="0" smtClean="0"/>
              <a:t>/</a:t>
            </a:r>
            <a:r>
              <a:rPr lang="ja-JP" altLang="en-US" sz="2000" dirty="0" smtClean="0"/>
              <a:t>課長（管理職）</a:t>
            </a:r>
            <a:r>
              <a:rPr lang="en-US" altLang="ja-JP" sz="2000" dirty="0" smtClean="0"/>
              <a:t>1</a:t>
            </a:r>
            <a:r>
              <a:rPr lang="ja-JP" altLang="en-US" sz="2000" dirty="0" smtClean="0"/>
              <a:t>名</a:t>
            </a:r>
            <a:endParaRPr lang="en-US" altLang="ja-JP" sz="2000" dirty="0" smtClean="0"/>
          </a:p>
          <a:p>
            <a:pPr lvl="1" algn="l">
              <a:buFont typeface="Wingdings" pitchFamily="2" charset="2"/>
              <a:buChar char="l"/>
            </a:pPr>
            <a:r>
              <a:rPr lang="ja-JP" altLang="en-US" sz="2000" dirty="0" smtClean="0"/>
              <a:t>係長　　　</a:t>
            </a:r>
            <a:r>
              <a:rPr lang="ja-JP" altLang="en-US" sz="2000" dirty="0"/>
              <a:t>　</a:t>
            </a:r>
            <a:r>
              <a:rPr lang="ja-JP" altLang="en-US" sz="2000" dirty="0" smtClean="0"/>
              <a:t>（</a:t>
            </a:r>
            <a:r>
              <a:rPr lang="ja-JP" altLang="en-US" sz="2000" dirty="0"/>
              <a:t>管理職</a:t>
            </a:r>
            <a:r>
              <a:rPr lang="ja-JP" altLang="en-US" sz="2000" dirty="0" smtClean="0"/>
              <a:t>）</a:t>
            </a:r>
            <a:r>
              <a:rPr lang="en-US" altLang="ja-JP" sz="2000" dirty="0" smtClean="0"/>
              <a:t>2</a:t>
            </a:r>
            <a:r>
              <a:rPr lang="ja-JP" altLang="en-US" sz="2000" dirty="0" smtClean="0"/>
              <a:t>名</a:t>
            </a:r>
            <a:endParaRPr lang="en-US" altLang="ja-JP" sz="2000" dirty="0" smtClean="0"/>
          </a:p>
          <a:p>
            <a:pPr lvl="1" algn="l">
              <a:buFont typeface="Wingdings" pitchFamily="2" charset="2"/>
              <a:buChar char="l"/>
            </a:pPr>
            <a:r>
              <a:rPr lang="ja-JP" altLang="en-US" sz="2000" dirty="0" smtClean="0"/>
              <a:t>係員</a:t>
            </a:r>
            <a:r>
              <a:rPr lang="ja-JP" altLang="en-US" sz="2000" dirty="0"/>
              <a:t>　　　　（一般職）</a:t>
            </a:r>
            <a:r>
              <a:rPr lang="en-US" altLang="ja-JP" sz="2000" dirty="0"/>
              <a:t>2</a:t>
            </a:r>
            <a:r>
              <a:rPr lang="ja-JP" altLang="en-US" sz="2000" dirty="0"/>
              <a:t>名</a:t>
            </a:r>
            <a:endParaRPr lang="en-US" altLang="ja-JP" sz="2000" dirty="0" smtClean="0"/>
          </a:p>
          <a:p>
            <a:pPr lvl="1" algn="l">
              <a:buFont typeface="Wingdings" pitchFamily="2" charset="2"/>
              <a:buChar char="l"/>
            </a:pPr>
            <a:r>
              <a:rPr lang="ja-JP" altLang="en-US" sz="2000" dirty="0" smtClean="0"/>
              <a:t>非常勤　　　　　　　　　</a:t>
            </a:r>
            <a:r>
              <a:rPr lang="en-US" altLang="ja-JP" sz="2000" dirty="0" smtClean="0"/>
              <a:t>3</a:t>
            </a:r>
            <a:r>
              <a:rPr lang="ja-JP" altLang="en-US" sz="2000" dirty="0" smtClean="0"/>
              <a:t>名（うち</a:t>
            </a:r>
            <a:r>
              <a:rPr lang="en-US" altLang="ja-JP" sz="2000" dirty="0" smtClean="0"/>
              <a:t>2</a:t>
            </a:r>
            <a:r>
              <a:rPr lang="ja-JP" altLang="en-US" sz="2000" dirty="0" smtClean="0"/>
              <a:t>名がカウンター）</a:t>
            </a:r>
            <a:endParaRPr lang="en-US" altLang="ja-JP" sz="2000" dirty="0" smtClean="0"/>
          </a:p>
          <a:p>
            <a:pPr algn="l">
              <a:buFont typeface="Wingdings" pitchFamily="2" charset="2"/>
              <a:buChar char="l"/>
            </a:pPr>
            <a:r>
              <a:rPr lang="ja-JP" altLang="en-US" sz="2000" dirty="0" smtClean="0"/>
              <a:t>各班で進行役</a:t>
            </a:r>
            <a:r>
              <a:rPr lang="ja-JP" altLang="en-US" sz="2000" dirty="0" smtClean="0"/>
              <a:t>（部長</a:t>
            </a:r>
            <a:r>
              <a:rPr lang="en-US" altLang="ja-JP" sz="2000" dirty="0" smtClean="0"/>
              <a:t>/</a:t>
            </a:r>
            <a:r>
              <a:rPr lang="ja-JP" altLang="en-US" sz="2000" dirty="0" smtClean="0"/>
              <a:t>課長）</a:t>
            </a:r>
            <a:r>
              <a:rPr lang="ja-JP" altLang="en-US" sz="2000" dirty="0" smtClean="0"/>
              <a:t>を決めてください</a:t>
            </a:r>
            <a:r>
              <a:rPr lang="ja-JP" altLang="en-US" sz="2000" dirty="0" smtClean="0"/>
              <a:t>。部長</a:t>
            </a:r>
            <a:r>
              <a:rPr lang="en-US" altLang="ja-JP" sz="2000" dirty="0" smtClean="0"/>
              <a:t>/</a:t>
            </a:r>
            <a:r>
              <a:rPr lang="ja-JP" altLang="en-US" sz="2000" dirty="0" smtClean="0"/>
              <a:t>課長は</a:t>
            </a:r>
            <a:r>
              <a:rPr lang="ja-JP" altLang="en-US" sz="2000" dirty="0" smtClean="0"/>
              <a:t>記録役を決めてください。</a:t>
            </a:r>
            <a:endParaRPr lang="en-US" altLang="ja-JP" sz="2000" dirty="0" smtClean="0"/>
          </a:p>
          <a:p>
            <a:pPr algn="l">
              <a:buFont typeface="Wingdings" pitchFamily="2" charset="2"/>
              <a:buChar char="l"/>
            </a:pPr>
            <a:r>
              <a:rPr lang="ja-JP" altLang="en-US" sz="2000" dirty="0" smtClean="0"/>
              <a:t>記録役は、これからのシミュレーション訓練での自分の班の行動を模造紙や付箋を使って記録してください。</a:t>
            </a:r>
            <a:endParaRPr lang="en-US" altLang="ja-JP" sz="2000" dirty="0" smtClean="0"/>
          </a:p>
        </p:txBody>
      </p:sp>
      <p:pic>
        <p:nvPicPr>
          <p:cNvPr id="4" name="Picture 2" descr="saveMLAK-400x312.png"/>
          <p:cNvPicPr>
            <a:picLocks noChangeAspect="1" noChangeArrowheads="1"/>
          </p:cNvPicPr>
          <p:nvPr/>
        </p:nvPicPr>
        <p:blipFill>
          <a:blip r:embed="rId3" cstate="print"/>
          <a:srcRect/>
          <a:stretch>
            <a:fillRect/>
          </a:stretch>
        </p:blipFill>
        <p:spPr bwMode="auto">
          <a:xfrm>
            <a:off x="8676191" y="1"/>
            <a:ext cx="1229810" cy="885463"/>
          </a:xfrm>
          <a:prstGeom prst="rect">
            <a:avLst/>
          </a:prstGeom>
          <a:noFill/>
        </p:spPr>
      </p:pic>
      <p:sp>
        <p:nvSpPr>
          <p:cNvPr id="6" name="正方形/長方形 5"/>
          <p:cNvSpPr/>
          <p:nvPr/>
        </p:nvSpPr>
        <p:spPr>
          <a:xfrm>
            <a:off x="89432" y="6488668"/>
            <a:ext cx="2146357" cy="369332"/>
          </a:xfrm>
          <a:prstGeom prst="rect">
            <a:avLst/>
          </a:prstGeom>
        </p:spPr>
        <p:txBody>
          <a:bodyPr wrap="none">
            <a:spAutoFit/>
          </a:bodyPr>
          <a:lstStyle/>
          <a:p>
            <a:r>
              <a:rPr lang="en-US" altLang="ja-JP" dirty="0" smtClean="0">
                <a:hlinkClick r:id="rId4"/>
              </a:rPr>
              <a:t>http://savemlak.jp/</a:t>
            </a:r>
            <a:endParaRPr lang="en-US" altLang="ja-JP" dirty="0" smtClean="0"/>
          </a:p>
        </p:txBody>
      </p:sp>
    </p:spTree>
    <p:extLst>
      <p:ext uri="{BB962C8B-B14F-4D97-AF65-F5344CB8AC3E}">
        <p14:creationId xmlns:p14="http://schemas.microsoft.com/office/powerpoint/2010/main" val="371180613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p:cNvSpPr txBox="1"/>
          <p:nvPr/>
        </p:nvSpPr>
        <p:spPr>
          <a:xfrm>
            <a:off x="340427" y="1392070"/>
            <a:ext cx="9156754" cy="4708981"/>
          </a:xfrm>
          <a:prstGeom prst="rect">
            <a:avLst/>
          </a:prstGeom>
          <a:noFill/>
        </p:spPr>
        <p:txBody>
          <a:bodyPr wrap="square" rtlCol="0">
            <a:spAutoFit/>
          </a:bodyPr>
          <a:lstStyle/>
          <a:p>
            <a:pPr algn="l"/>
            <a:r>
              <a:rPr lang="ja-JP" altLang="en-US" sz="6000" dirty="0" smtClean="0"/>
              <a:t>まもなく訓練開始です。</a:t>
            </a:r>
            <a:endParaRPr lang="en-US" altLang="ja-JP" sz="6000" dirty="0" smtClean="0"/>
          </a:p>
          <a:p>
            <a:pPr algn="l"/>
            <a:endParaRPr lang="en-US" altLang="ja-JP" sz="6000" dirty="0" smtClean="0"/>
          </a:p>
          <a:p>
            <a:pPr algn="l"/>
            <a:r>
              <a:rPr lang="ja-JP" altLang="en-US" sz="6000" dirty="0" smtClean="0"/>
              <a:t>訓練の前提や役割を</a:t>
            </a:r>
            <a:endParaRPr lang="en-US" altLang="ja-JP" sz="6000" dirty="0" smtClean="0"/>
          </a:p>
          <a:p>
            <a:pPr algn="l"/>
            <a:endParaRPr lang="en-US" altLang="ja-JP" sz="6000" dirty="0" smtClean="0"/>
          </a:p>
          <a:p>
            <a:pPr algn="l"/>
            <a:r>
              <a:rPr lang="ja-JP" altLang="en-US" sz="6000" dirty="0" smtClean="0"/>
              <a:t>みなおしてください。</a:t>
            </a:r>
            <a:endParaRPr lang="en-US" altLang="ja-JP" sz="6000" dirty="0" smtClean="0"/>
          </a:p>
        </p:txBody>
      </p:sp>
      <p:pic>
        <p:nvPicPr>
          <p:cNvPr id="3" name="Picture 2" descr="saveMLAK-400x312.png"/>
          <p:cNvPicPr>
            <a:picLocks noChangeAspect="1" noChangeArrowheads="1"/>
          </p:cNvPicPr>
          <p:nvPr/>
        </p:nvPicPr>
        <p:blipFill>
          <a:blip r:embed="rId3" cstate="print"/>
          <a:srcRect/>
          <a:stretch>
            <a:fillRect/>
          </a:stretch>
        </p:blipFill>
        <p:spPr bwMode="auto">
          <a:xfrm>
            <a:off x="8676191" y="1"/>
            <a:ext cx="1229810" cy="885463"/>
          </a:xfrm>
          <a:prstGeom prst="rect">
            <a:avLst/>
          </a:prstGeom>
          <a:noFill/>
        </p:spPr>
      </p:pic>
      <p:sp>
        <p:nvSpPr>
          <p:cNvPr id="4" name="正方形/長方形 3"/>
          <p:cNvSpPr/>
          <p:nvPr/>
        </p:nvSpPr>
        <p:spPr>
          <a:xfrm>
            <a:off x="89432" y="6488668"/>
            <a:ext cx="2146357" cy="369332"/>
          </a:xfrm>
          <a:prstGeom prst="rect">
            <a:avLst/>
          </a:prstGeom>
        </p:spPr>
        <p:txBody>
          <a:bodyPr wrap="none">
            <a:spAutoFit/>
          </a:bodyPr>
          <a:lstStyle/>
          <a:p>
            <a:r>
              <a:rPr lang="en-US" altLang="ja-JP" dirty="0" smtClean="0">
                <a:hlinkClick r:id="rId4"/>
              </a:rPr>
              <a:t>http://savemlak.jp/</a:t>
            </a:r>
            <a:endParaRPr lang="en-US" altLang="ja-JP" dirty="0" smtClean="0"/>
          </a:p>
        </p:txBody>
      </p:sp>
    </p:spTree>
    <p:extLst>
      <p:ext uri="{BB962C8B-B14F-4D97-AF65-F5344CB8AC3E}">
        <p14:creationId xmlns:p14="http://schemas.microsoft.com/office/powerpoint/2010/main" val="206837105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p:cNvSpPr txBox="1"/>
          <p:nvPr/>
        </p:nvSpPr>
        <p:spPr>
          <a:xfrm>
            <a:off x="340427" y="1901370"/>
            <a:ext cx="9156754" cy="3046988"/>
          </a:xfrm>
          <a:prstGeom prst="rect">
            <a:avLst/>
          </a:prstGeom>
          <a:noFill/>
        </p:spPr>
        <p:txBody>
          <a:bodyPr wrap="square" rtlCol="0">
            <a:spAutoFit/>
          </a:bodyPr>
          <a:lstStyle/>
          <a:p>
            <a:r>
              <a:rPr lang="ja-JP" altLang="en-US" sz="9600" dirty="0"/>
              <a:t>シミュレーション</a:t>
            </a:r>
            <a:r>
              <a:rPr lang="ja-JP" altLang="en-US" sz="9600" dirty="0" smtClean="0"/>
              <a:t>訓練開始</a:t>
            </a:r>
            <a:endParaRPr lang="en-US" altLang="ja-JP" sz="9600" dirty="0" smtClean="0"/>
          </a:p>
        </p:txBody>
      </p:sp>
      <p:pic>
        <p:nvPicPr>
          <p:cNvPr id="3" name="Picture 2" descr="saveMLAK-400x312.png"/>
          <p:cNvPicPr>
            <a:picLocks noChangeAspect="1" noChangeArrowheads="1"/>
          </p:cNvPicPr>
          <p:nvPr/>
        </p:nvPicPr>
        <p:blipFill>
          <a:blip r:embed="rId3" cstate="print"/>
          <a:srcRect/>
          <a:stretch>
            <a:fillRect/>
          </a:stretch>
        </p:blipFill>
        <p:spPr bwMode="auto">
          <a:xfrm>
            <a:off x="8676191" y="1"/>
            <a:ext cx="1229810" cy="885463"/>
          </a:xfrm>
          <a:prstGeom prst="rect">
            <a:avLst/>
          </a:prstGeom>
          <a:noFill/>
        </p:spPr>
      </p:pic>
      <p:sp>
        <p:nvSpPr>
          <p:cNvPr id="4" name="正方形/長方形 3"/>
          <p:cNvSpPr/>
          <p:nvPr/>
        </p:nvSpPr>
        <p:spPr>
          <a:xfrm>
            <a:off x="89432" y="6488668"/>
            <a:ext cx="2146357" cy="369332"/>
          </a:xfrm>
          <a:prstGeom prst="rect">
            <a:avLst/>
          </a:prstGeom>
        </p:spPr>
        <p:txBody>
          <a:bodyPr wrap="none">
            <a:spAutoFit/>
          </a:bodyPr>
          <a:lstStyle/>
          <a:p>
            <a:r>
              <a:rPr lang="en-US" altLang="ja-JP" dirty="0" smtClean="0">
                <a:hlinkClick r:id="rId4"/>
              </a:rPr>
              <a:t>http://savemlak.jp/</a:t>
            </a:r>
            <a:endParaRPr lang="en-US" altLang="ja-JP" dirty="0" smtClean="0"/>
          </a:p>
        </p:txBody>
      </p:sp>
    </p:spTree>
    <p:extLst>
      <p:ext uri="{BB962C8B-B14F-4D97-AF65-F5344CB8AC3E}">
        <p14:creationId xmlns:p14="http://schemas.microsoft.com/office/powerpoint/2010/main" val="38666833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clipart-illustration.com/material/picture26/l_01.gif"/>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rcRect l="16248" t="23755" r="12328" b="11572"/>
          <a:stretch/>
        </p:blipFill>
        <p:spPr bwMode="auto">
          <a:xfrm>
            <a:off x="515515" y="816678"/>
            <a:ext cx="9162524" cy="5743779"/>
          </a:xfrm>
          <a:prstGeom prst="rect">
            <a:avLst/>
          </a:prstGeom>
          <a:noFill/>
          <a:extLst>
            <a:ext uri="{909E8E84-426E-40DD-AFC4-6F175D3DCCD1}">
              <a14:hiddenFill xmlns:a14="http://schemas.microsoft.com/office/drawing/2010/main">
                <a:solidFill>
                  <a:srgbClr val="FFFFFF"/>
                </a:solidFill>
              </a14:hiddenFill>
            </a:ext>
          </a:extLst>
        </p:spPr>
      </p:pic>
      <p:pic>
        <p:nvPicPr>
          <p:cNvPr id="6" name="緊急地震速報音声.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cstate="print"/>
          <a:stretch>
            <a:fillRect/>
          </a:stretch>
        </p:blipFill>
        <p:spPr>
          <a:xfrm>
            <a:off x="8540366" y="5805264"/>
            <a:ext cx="660400" cy="609600"/>
          </a:xfrm>
          <a:prstGeom prst="rect">
            <a:avLst/>
          </a:prstGeom>
        </p:spPr>
      </p:pic>
      <p:sp>
        <p:nvSpPr>
          <p:cNvPr id="9" name="テキスト ボックス 8"/>
          <p:cNvSpPr txBox="1"/>
          <p:nvPr/>
        </p:nvSpPr>
        <p:spPr>
          <a:xfrm>
            <a:off x="272480" y="260648"/>
            <a:ext cx="1092121" cy="461665"/>
          </a:xfrm>
          <a:prstGeom prst="rect">
            <a:avLst/>
          </a:prstGeom>
          <a:noFill/>
          <a:ln w="28575">
            <a:solidFill>
              <a:schemeClr val="tx1"/>
            </a:solidFill>
          </a:ln>
        </p:spPr>
        <p:txBody>
          <a:bodyPr wrap="square" rtlCol="0">
            <a:spAutoFit/>
          </a:bodyPr>
          <a:lstStyle/>
          <a:p>
            <a:pPr algn="ctr"/>
            <a:r>
              <a:rPr kumimoji="1" lang="ja-JP" altLang="en-US" sz="2400" b="1" dirty="0" smtClean="0"/>
              <a:t>訓練</a:t>
            </a:r>
            <a:endParaRPr kumimoji="1" lang="ja-JP" altLang="en-US" sz="2400" b="1" dirty="0"/>
          </a:p>
        </p:txBody>
      </p:sp>
      <p:sp>
        <p:nvSpPr>
          <p:cNvPr id="11" name="テキスト ボックス 10"/>
          <p:cNvSpPr txBox="1"/>
          <p:nvPr/>
        </p:nvSpPr>
        <p:spPr>
          <a:xfrm>
            <a:off x="3230021" y="2075642"/>
            <a:ext cx="3752983" cy="584775"/>
          </a:xfrm>
          <a:prstGeom prst="rect">
            <a:avLst/>
          </a:prstGeom>
          <a:noFill/>
        </p:spPr>
        <p:txBody>
          <a:bodyPr wrap="square" rtlCol="0">
            <a:spAutoFit/>
          </a:bodyPr>
          <a:lstStyle/>
          <a:p>
            <a:pPr algn="ctr"/>
            <a:r>
              <a:rPr kumimoji="1" lang="ja-JP" altLang="en-US" sz="3200" dirty="0" smtClean="0"/>
              <a:t>緊急地震速報</a:t>
            </a:r>
            <a:endParaRPr kumimoji="1" lang="ja-JP" altLang="en-US" sz="3200" dirty="0"/>
          </a:p>
        </p:txBody>
      </p:sp>
      <p:pic>
        <p:nvPicPr>
          <p:cNvPr id="8" name="Picture 2" descr="saveMLAK-400x312.png"/>
          <p:cNvPicPr>
            <a:picLocks noChangeAspect="1" noChangeArrowheads="1"/>
          </p:cNvPicPr>
          <p:nvPr/>
        </p:nvPicPr>
        <p:blipFill>
          <a:blip r:embed="rId7" cstate="print"/>
          <a:srcRect/>
          <a:stretch>
            <a:fillRect/>
          </a:stretch>
        </p:blipFill>
        <p:spPr bwMode="auto">
          <a:xfrm>
            <a:off x="8676191" y="1"/>
            <a:ext cx="1229810" cy="885463"/>
          </a:xfrm>
          <a:prstGeom prst="rect">
            <a:avLst/>
          </a:prstGeom>
          <a:noFill/>
        </p:spPr>
      </p:pic>
      <p:sp>
        <p:nvSpPr>
          <p:cNvPr id="10" name="正方形/長方形 9"/>
          <p:cNvSpPr/>
          <p:nvPr/>
        </p:nvSpPr>
        <p:spPr>
          <a:xfrm>
            <a:off x="89432" y="6488668"/>
            <a:ext cx="2146357" cy="369332"/>
          </a:xfrm>
          <a:prstGeom prst="rect">
            <a:avLst/>
          </a:prstGeom>
        </p:spPr>
        <p:txBody>
          <a:bodyPr wrap="none">
            <a:spAutoFit/>
          </a:bodyPr>
          <a:lstStyle/>
          <a:p>
            <a:r>
              <a:rPr lang="en-US" altLang="ja-JP" dirty="0" smtClean="0">
                <a:hlinkClick r:id="rId8"/>
              </a:rPr>
              <a:t>http://savemlak.jp/</a:t>
            </a:r>
            <a:endParaRPr lang="en-US" altLang="ja-JP" dirty="0" smtClean="0"/>
          </a:p>
        </p:txBody>
      </p:sp>
      <p:pic>
        <p:nvPicPr>
          <p:cNvPr id="26625" name="Picture 1"/>
          <p:cNvPicPr>
            <a:picLocks noChangeAspect="1" noChangeArrowheads="1"/>
          </p:cNvPicPr>
          <p:nvPr/>
        </p:nvPicPr>
        <p:blipFill>
          <a:blip r:embed="rId9" cstate="print"/>
          <a:srcRect/>
          <a:stretch>
            <a:fillRect/>
          </a:stretch>
        </p:blipFill>
        <p:spPr bwMode="auto">
          <a:xfrm>
            <a:off x="1732820" y="2941778"/>
            <a:ext cx="6727913" cy="2035335"/>
          </a:xfrm>
          <a:prstGeom prst="rect">
            <a:avLst/>
          </a:prstGeom>
          <a:noFill/>
          <a:ln w="9525">
            <a:noFill/>
            <a:miter lim="800000"/>
            <a:headEnd/>
            <a:tailEnd/>
          </a:ln>
        </p:spPr>
      </p:pic>
      <p:sp>
        <p:nvSpPr>
          <p:cNvPr id="12" name="正方形/長方形 11"/>
          <p:cNvSpPr/>
          <p:nvPr/>
        </p:nvSpPr>
        <p:spPr>
          <a:xfrm>
            <a:off x="3577378" y="3354202"/>
            <a:ext cx="4804737" cy="1569660"/>
          </a:xfrm>
          <a:prstGeom prst="rect">
            <a:avLst/>
          </a:prstGeom>
          <a:solidFill>
            <a:srgbClr val="0416BC"/>
          </a:solidFill>
        </p:spPr>
        <p:txBody>
          <a:bodyPr wrap="square">
            <a:spAutoFit/>
          </a:bodyPr>
          <a:lstStyle/>
          <a:p>
            <a:pPr algn="l"/>
            <a:r>
              <a:rPr lang="ja-JP" altLang="en-US" b="1" dirty="0" smtClean="0">
                <a:solidFill>
                  <a:srgbClr val="FFFF00"/>
                </a:solidFill>
              </a:rPr>
              <a:t>北海道地方で</a:t>
            </a:r>
            <a:r>
              <a:rPr lang="ja-JP" altLang="en-US" b="1" dirty="0" smtClean="0">
                <a:solidFill>
                  <a:srgbClr val="FFFF00"/>
                </a:solidFill>
              </a:rPr>
              <a:t>地震　強い揺れに警戒</a:t>
            </a:r>
            <a:endParaRPr lang="en-US" altLang="ja-JP" b="1" dirty="0" smtClean="0">
              <a:solidFill>
                <a:srgbClr val="FFFF00"/>
              </a:solidFill>
            </a:endParaRPr>
          </a:p>
          <a:p>
            <a:endParaRPr lang="en-US" altLang="ja-JP" dirty="0" smtClean="0"/>
          </a:p>
          <a:p>
            <a:pPr algn="l"/>
            <a:r>
              <a:rPr lang="ja-JP" altLang="en-US" sz="2400" b="1" dirty="0" smtClean="0">
                <a:solidFill>
                  <a:schemeClr val="bg1"/>
                </a:solidFill>
              </a:rPr>
              <a:t>北海道・青森</a:t>
            </a:r>
            <a:endParaRPr lang="en-US" altLang="ja-JP" sz="2400" b="1" dirty="0" smtClean="0">
              <a:solidFill>
                <a:schemeClr val="bg1"/>
              </a:solidFill>
            </a:endParaRPr>
          </a:p>
          <a:p>
            <a:endParaRPr lang="en-US" altLang="ja-JP" dirty="0" smtClean="0"/>
          </a:p>
          <a:p>
            <a:endParaRPr lang="ja-JP" altLang="en-US" dirty="0"/>
          </a:p>
        </p:txBody>
      </p:sp>
      <p:sp>
        <p:nvSpPr>
          <p:cNvPr id="13" name="正方形/長方形 12"/>
          <p:cNvSpPr/>
          <p:nvPr/>
        </p:nvSpPr>
        <p:spPr>
          <a:xfrm>
            <a:off x="2261394" y="3718896"/>
            <a:ext cx="442750" cy="400110"/>
          </a:xfrm>
          <a:prstGeom prst="rect">
            <a:avLst/>
          </a:prstGeom>
        </p:spPr>
        <p:txBody>
          <a:bodyPr wrap="none">
            <a:spAutoFit/>
          </a:bodyPr>
          <a:lstStyle/>
          <a:p>
            <a:r>
              <a:rPr lang="en-US" altLang="ja-JP" sz="2000" b="1" dirty="0" smtClean="0">
                <a:solidFill>
                  <a:srgbClr val="FF0000"/>
                </a:solidFill>
                <a:effectLst>
                  <a:outerShdw blurRad="38100" dist="38100" dir="2700000" algn="tl">
                    <a:srgbClr val="000000">
                      <a:alpha val="43137"/>
                    </a:srgbClr>
                  </a:outerShdw>
                </a:effectLst>
                <a:latin typeface="Aharoni" pitchFamily="2" charset="-79"/>
                <a:cs typeface="Aharoni" pitchFamily="2" charset="-79"/>
              </a:rPr>
              <a:t>×</a:t>
            </a:r>
            <a:endParaRPr lang="ja-JP" altLang="en-US" sz="2000" b="1" dirty="0">
              <a:solidFill>
                <a:srgbClr val="FF0000"/>
              </a:solidFill>
              <a:effectLst>
                <a:outerShdw blurRad="38100" dist="38100" dir="2700000" algn="tl">
                  <a:srgbClr val="000000">
                    <a:alpha val="43137"/>
                  </a:srgbClr>
                </a:outerShdw>
              </a:effectLst>
              <a:latin typeface="Aharoni" pitchFamily="2" charset="-79"/>
              <a:cs typeface="Aharoni" pitchFamily="2" charset="-79"/>
            </a:endParaRPr>
          </a:p>
        </p:txBody>
      </p:sp>
      <p:pic>
        <p:nvPicPr>
          <p:cNvPr id="26626" name="Picture 2"/>
          <p:cNvPicPr>
            <a:picLocks noChangeAspect="1" noChangeArrowheads="1"/>
          </p:cNvPicPr>
          <p:nvPr/>
        </p:nvPicPr>
        <p:blipFill>
          <a:blip r:embed="rId10" cstate="print"/>
          <a:srcRect/>
          <a:stretch>
            <a:fillRect/>
          </a:stretch>
        </p:blipFill>
        <p:spPr bwMode="auto">
          <a:xfrm>
            <a:off x="2960895" y="3944556"/>
            <a:ext cx="423069" cy="381000"/>
          </a:xfrm>
          <a:prstGeom prst="rect">
            <a:avLst/>
          </a:prstGeom>
          <a:noFill/>
          <a:ln w="9525">
            <a:noFill/>
            <a:miter lim="800000"/>
            <a:headEnd/>
            <a:tailEnd/>
          </a:ln>
        </p:spPr>
      </p:pic>
    </p:spTree>
    <p:extLst>
      <p:ext uri="{BB962C8B-B14F-4D97-AF65-F5344CB8AC3E}">
        <p14:creationId xmlns:p14="http://schemas.microsoft.com/office/powerpoint/2010/main" val="57101820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4000" fill="hold"/>
                                        <p:tgtEl>
                                          <p:spTgt spid="6"/>
                                        </p:tgtEl>
                                      </p:cBhvr>
                                    </p:cmd>
                                  </p:childTnLst>
                                </p:cTn>
                              </p:par>
                            </p:childTnLst>
                          </p:cTn>
                        </p:par>
                      </p:childTnLst>
                    </p:cTn>
                  </p:par>
                </p:childTnLst>
              </p:cTn>
              <p:nextCondLst>
                <p:cond evt="onClick" delay="0">
                  <p:tgtEl>
                    <p:spTgt spid="6"/>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bwMode="auto">
          <a:xfrm>
            <a:off x="4860634" y="0"/>
            <a:ext cx="184731" cy="369332"/>
          </a:xfrm>
          <a:prstGeom prst="rect">
            <a:avLst/>
          </a:prstGeom>
          <a:solidFill>
            <a:srgbClr val="33CC33"/>
          </a:solidFill>
          <a:ln w="12700" cap="flat" cmpd="sng" algn="ctr">
            <a:solidFill>
              <a:schemeClr val="tx2"/>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Tahoma" pitchFamily="34" charset="0"/>
              <a:ea typeface="ＭＳ Ｐゴシック" pitchFamily="50" charset="-128"/>
            </a:endParaRPr>
          </a:p>
        </p:txBody>
      </p:sp>
      <p:sp>
        <p:nvSpPr>
          <p:cNvPr id="7" name="正方形/長方形 6"/>
          <p:cNvSpPr/>
          <p:nvPr/>
        </p:nvSpPr>
        <p:spPr>
          <a:xfrm>
            <a:off x="584515" y="491480"/>
            <a:ext cx="8658962" cy="5889848"/>
          </a:xfrm>
          <a:prstGeom prst="rect">
            <a:avLst/>
          </a:prstGeom>
          <a:solidFill>
            <a:schemeClr val="bg2"/>
          </a:solidFill>
          <a:ln>
            <a:solidFill>
              <a:schemeClr val="tx1"/>
            </a:solidFill>
          </a:ln>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p:cNvSpPr txBox="1"/>
          <p:nvPr/>
        </p:nvSpPr>
        <p:spPr>
          <a:xfrm>
            <a:off x="871704" y="707190"/>
            <a:ext cx="1092121" cy="461665"/>
          </a:xfrm>
          <a:prstGeom prst="rect">
            <a:avLst/>
          </a:prstGeom>
          <a:noFill/>
          <a:ln w="28575">
            <a:solidFill>
              <a:schemeClr val="tx1"/>
            </a:solidFill>
          </a:ln>
        </p:spPr>
        <p:txBody>
          <a:bodyPr wrap="square" rtlCol="0">
            <a:spAutoFit/>
          </a:bodyPr>
          <a:lstStyle/>
          <a:p>
            <a:pPr algn="ctr"/>
            <a:r>
              <a:rPr kumimoji="1" lang="ja-JP" altLang="en-US" sz="2400" b="1" dirty="0" smtClean="0"/>
              <a:t>訓練</a:t>
            </a:r>
            <a:endParaRPr kumimoji="1" lang="ja-JP" altLang="en-US" sz="2400" b="1" dirty="0"/>
          </a:p>
        </p:txBody>
      </p:sp>
      <p:sp>
        <p:nvSpPr>
          <p:cNvPr id="11" name="正方形/長方形 10"/>
          <p:cNvSpPr/>
          <p:nvPr/>
        </p:nvSpPr>
        <p:spPr>
          <a:xfrm>
            <a:off x="4504725" y="908721"/>
            <a:ext cx="4426717" cy="2934351"/>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074" name="Picture 2" descr="http://aoki2.si.gunma-u.ac.jp/R/jpn.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68577" y="1025720"/>
            <a:ext cx="3941212" cy="2700350"/>
          </a:xfrm>
          <a:prstGeom prst="rect">
            <a:avLst/>
          </a:prstGeom>
          <a:noFill/>
          <a:extLst>
            <a:ext uri="{909E8E84-426E-40DD-AFC4-6F175D3DCCD1}">
              <a14:hiddenFill xmlns:a14="http://schemas.microsoft.com/office/drawing/2010/main">
                <a:solidFill>
                  <a:srgbClr val="FFFFFF"/>
                </a:solidFill>
              </a14:hiddenFill>
            </a:ext>
          </a:extLst>
        </p:spPr>
      </p:pic>
      <p:grpSp>
        <p:nvGrpSpPr>
          <p:cNvPr id="15" name="グループ化 14"/>
          <p:cNvGrpSpPr/>
          <p:nvPr/>
        </p:nvGrpSpPr>
        <p:grpSpPr>
          <a:xfrm>
            <a:off x="1364601" y="2025570"/>
            <a:ext cx="3187143" cy="4202254"/>
            <a:chOff x="1259632" y="2254560"/>
            <a:chExt cx="2302629" cy="3973264"/>
          </a:xfrm>
          <a:solidFill>
            <a:schemeClr val="tx1"/>
          </a:solidFill>
        </p:grpSpPr>
        <p:sp>
          <p:nvSpPr>
            <p:cNvPr id="5" name="円/楕円 4"/>
            <p:cNvSpPr/>
            <p:nvPr/>
          </p:nvSpPr>
          <p:spPr>
            <a:xfrm>
              <a:off x="1723153" y="2254560"/>
              <a:ext cx="1368152" cy="1512168"/>
            </a:xfrm>
            <a:prstGeom prst="ellipse">
              <a:avLst/>
            </a:prstGeom>
            <a:grp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フローチャート : 論理積ゲート 2"/>
            <p:cNvSpPr/>
            <p:nvPr/>
          </p:nvSpPr>
          <p:spPr bwMode="auto">
            <a:xfrm rot="16200000">
              <a:off x="1170629" y="3836191"/>
              <a:ext cx="2480636" cy="2302629"/>
            </a:xfrm>
            <a:prstGeom prst="flowChartDelay">
              <a:avLst/>
            </a:prstGeom>
            <a:grp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a:solidFill>
                  <a:schemeClr val="lt1"/>
                </a:solidFill>
                <a:latin typeface="+mn-lt"/>
                <a:ea typeface="+mn-ea"/>
              </a:endParaRPr>
            </a:p>
          </p:txBody>
        </p:sp>
      </p:grpSp>
      <p:sp>
        <p:nvSpPr>
          <p:cNvPr id="13" name="テキスト ボックス 12"/>
          <p:cNvSpPr txBox="1"/>
          <p:nvPr/>
        </p:nvSpPr>
        <p:spPr>
          <a:xfrm>
            <a:off x="3045911" y="91370"/>
            <a:ext cx="3752983" cy="400110"/>
          </a:xfrm>
          <a:prstGeom prst="rect">
            <a:avLst/>
          </a:prstGeom>
          <a:noFill/>
        </p:spPr>
        <p:txBody>
          <a:bodyPr wrap="square" rtlCol="0">
            <a:spAutoFit/>
          </a:bodyPr>
          <a:lstStyle/>
          <a:p>
            <a:pPr algn="ctr"/>
            <a:r>
              <a:rPr lang="ja-JP" altLang="en-US" sz="2000" b="1" dirty="0"/>
              <a:t>テレビ画面</a:t>
            </a:r>
            <a:endParaRPr kumimoji="1" lang="ja-JP" altLang="en-US" sz="2000" b="1" dirty="0"/>
          </a:p>
        </p:txBody>
      </p:sp>
      <p:sp>
        <p:nvSpPr>
          <p:cNvPr id="14" name="正方形/長方形 13"/>
          <p:cNvSpPr/>
          <p:nvPr/>
        </p:nvSpPr>
        <p:spPr>
          <a:xfrm>
            <a:off x="913364" y="4509121"/>
            <a:ext cx="8018078" cy="1186681"/>
          </a:xfrm>
          <a:prstGeom prst="rect">
            <a:avLst/>
          </a:prstGeom>
          <a:solidFill>
            <a:schemeClr val="tx1">
              <a:lumMod val="6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endParaRPr kumimoji="1" lang="ja-JP" altLang="en-US" b="1">
              <a:ln/>
              <a:solidFill>
                <a:schemeClr val="accent3"/>
              </a:solidFill>
            </a:endParaRPr>
          </a:p>
        </p:txBody>
      </p:sp>
      <p:sp>
        <p:nvSpPr>
          <p:cNvPr id="12" name="テキスト ボックス 11"/>
          <p:cNvSpPr txBox="1"/>
          <p:nvPr/>
        </p:nvSpPr>
        <p:spPr>
          <a:xfrm>
            <a:off x="1364601" y="4618583"/>
            <a:ext cx="7337631" cy="1569660"/>
          </a:xfrm>
          <a:prstGeom prst="rect">
            <a:avLst/>
          </a:prstGeom>
          <a:noFill/>
          <a:effectLst>
            <a:outerShdw blurRad="50800" dist="38100" dir="2700000" algn="tl" rotWithShape="0">
              <a:prstClr val="black">
                <a:alpha val="40000"/>
              </a:prstClr>
            </a:outerShdw>
          </a:effectLst>
        </p:spPr>
        <p:txBody>
          <a:bodyPr wrap="square" rtlCol="0">
            <a:spAutoFit/>
          </a:bodyPr>
          <a:lstStyle/>
          <a:p>
            <a:r>
              <a:rPr lang="ja-JP" altLang="en-US" sz="3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大きな地震が発生しました。</a:t>
            </a:r>
            <a:endParaRPr lang="en-US" altLang="ja-JP" sz="3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r>
              <a:rPr lang="ja-JP" altLang="en-US" sz="3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北海道地方</a:t>
            </a:r>
            <a:r>
              <a:rPr lang="ja-JP" altLang="en-US" sz="3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では、</a:t>
            </a:r>
            <a:endParaRPr lang="en-US" altLang="ja-JP" sz="3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r>
              <a:rPr lang="ja-JP" altLang="en-US" sz="3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震度</a:t>
            </a:r>
            <a:r>
              <a:rPr lang="en-US" altLang="ja-JP" sz="3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7</a:t>
            </a:r>
            <a:r>
              <a:rPr lang="ja-JP" altLang="en-US" sz="32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t>
            </a:r>
            <a:r>
              <a:rPr lang="ja-JP" altLang="en-US" sz="3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震度</a:t>
            </a:r>
            <a:r>
              <a:rPr lang="en-US" altLang="ja-JP" sz="3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6</a:t>
            </a:r>
            <a:r>
              <a:rPr lang="ja-JP" altLang="en-US" sz="3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強を観測しました。</a:t>
            </a:r>
            <a:endParaRPr kumimoji="1" lang="ja-JP" altLang="en-US" sz="3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16" name="Picture 2" descr="saveMLAK-400x312.png"/>
          <p:cNvPicPr>
            <a:picLocks noChangeAspect="1" noChangeArrowheads="1"/>
          </p:cNvPicPr>
          <p:nvPr/>
        </p:nvPicPr>
        <p:blipFill>
          <a:blip r:embed="rId3" cstate="print"/>
          <a:srcRect/>
          <a:stretch>
            <a:fillRect/>
          </a:stretch>
        </p:blipFill>
        <p:spPr bwMode="auto">
          <a:xfrm>
            <a:off x="8676191" y="1"/>
            <a:ext cx="1229810" cy="885463"/>
          </a:xfrm>
          <a:prstGeom prst="rect">
            <a:avLst/>
          </a:prstGeom>
          <a:noFill/>
        </p:spPr>
      </p:pic>
      <p:sp>
        <p:nvSpPr>
          <p:cNvPr id="17" name="正方形/長方形 16"/>
          <p:cNvSpPr/>
          <p:nvPr/>
        </p:nvSpPr>
        <p:spPr>
          <a:xfrm>
            <a:off x="89432" y="6488668"/>
            <a:ext cx="2146357" cy="369332"/>
          </a:xfrm>
          <a:prstGeom prst="rect">
            <a:avLst/>
          </a:prstGeom>
        </p:spPr>
        <p:txBody>
          <a:bodyPr wrap="none">
            <a:spAutoFit/>
          </a:bodyPr>
          <a:lstStyle/>
          <a:p>
            <a:r>
              <a:rPr lang="en-US" altLang="ja-JP" dirty="0" smtClean="0">
                <a:hlinkClick r:id="rId4"/>
              </a:rPr>
              <a:t>http://savemlak.jp/</a:t>
            </a:r>
            <a:endParaRPr lang="en-US" altLang="ja-JP" dirty="0" smtClean="0"/>
          </a:p>
        </p:txBody>
      </p:sp>
    </p:spTree>
    <p:extLst>
      <p:ext uri="{BB962C8B-B14F-4D97-AF65-F5344CB8AC3E}">
        <p14:creationId xmlns:p14="http://schemas.microsoft.com/office/powerpoint/2010/main" val="266121889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txBox="1">
            <a:spLocks/>
          </p:cNvSpPr>
          <p:nvPr/>
        </p:nvSpPr>
        <p:spPr>
          <a:xfrm>
            <a:off x="283030" y="246743"/>
            <a:ext cx="8172450" cy="444954"/>
          </a:xfrm>
          <a:prstGeom prst="rect">
            <a:avLst/>
          </a:prstGeom>
        </p:spPr>
        <p:txBody>
          <a:bodyPr>
            <a:noAutofit/>
          </a:bodyPr>
          <a:lstStyle>
            <a:lvl1pPr algn="l" defTabSz="914400" rtl="0" eaLnBrk="1" latinLnBrk="0" hangingPunct="1">
              <a:spcBef>
                <a:spcPct val="0"/>
              </a:spcBef>
              <a:buNone/>
              <a:defRPr kumimoji="1" sz="3600" kern="1200" cap="all" spc="-60" baseline="0">
                <a:solidFill>
                  <a:schemeClr val="tx2"/>
                </a:solidFill>
                <a:latin typeface="+mj-lt"/>
                <a:ea typeface="+mj-ea"/>
                <a:cs typeface="+mj-cs"/>
              </a:defRPr>
            </a:lvl1pPr>
          </a:lstStyle>
          <a:p>
            <a:pPr algn="ctr"/>
            <a:r>
              <a:rPr lang="en-US" altLang="ja-JP" sz="9600" dirty="0" smtClean="0"/>
              <a:t>14:03</a:t>
            </a:r>
            <a:endParaRPr lang="en-US" altLang="ja-JP" sz="9600" dirty="0"/>
          </a:p>
        </p:txBody>
      </p:sp>
      <p:pic>
        <p:nvPicPr>
          <p:cNvPr id="4" name="Picture 2" descr="saveMLAK-400x312.png"/>
          <p:cNvPicPr>
            <a:picLocks noChangeAspect="1" noChangeArrowheads="1"/>
          </p:cNvPicPr>
          <p:nvPr/>
        </p:nvPicPr>
        <p:blipFill>
          <a:blip r:embed="rId3" cstate="print"/>
          <a:srcRect/>
          <a:stretch>
            <a:fillRect/>
          </a:stretch>
        </p:blipFill>
        <p:spPr bwMode="auto">
          <a:xfrm>
            <a:off x="8676191" y="1"/>
            <a:ext cx="1229810" cy="885463"/>
          </a:xfrm>
          <a:prstGeom prst="rect">
            <a:avLst/>
          </a:prstGeom>
          <a:noFill/>
        </p:spPr>
      </p:pic>
      <p:sp>
        <p:nvSpPr>
          <p:cNvPr id="7" name="テキスト ボックス 6"/>
          <p:cNvSpPr txBox="1"/>
          <p:nvPr/>
        </p:nvSpPr>
        <p:spPr>
          <a:xfrm>
            <a:off x="272480" y="260648"/>
            <a:ext cx="1092121" cy="461665"/>
          </a:xfrm>
          <a:prstGeom prst="rect">
            <a:avLst/>
          </a:prstGeom>
          <a:noFill/>
          <a:ln w="28575">
            <a:solidFill>
              <a:schemeClr val="tx1"/>
            </a:solidFill>
          </a:ln>
        </p:spPr>
        <p:txBody>
          <a:bodyPr wrap="square" rtlCol="0">
            <a:spAutoFit/>
          </a:bodyPr>
          <a:lstStyle/>
          <a:p>
            <a:pPr algn="ctr"/>
            <a:r>
              <a:rPr kumimoji="1" lang="ja-JP" altLang="en-US" sz="2400" b="1" dirty="0" smtClean="0"/>
              <a:t>訓練</a:t>
            </a:r>
            <a:endParaRPr kumimoji="1" lang="ja-JP" altLang="en-US" sz="2400" b="1" dirty="0"/>
          </a:p>
        </p:txBody>
      </p:sp>
      <p:sp>
        <p:nvSpPr>
          <p:cNvPr id="8" name="正方形/長方形 7"/>
          <p:cNvSpPr/>
          <p:nvPr/>
        </p:nvSpPr>
        <p:spPr>
          <a:xfrm>
            <a:off x="188089" y="1892055"/>
            <a:ext cx="9404431" cy="3970318"/>
          </a:xfrm>
          <a:prstGeom prst="rect">
            <a:avLst/>
          </a:prstGeom>
        </p:spPr>
        <p:txBody>
          <a:bodyPr wrap="square" anchor="t" anchorCtr="1">
            <a:spAutoFit/>
          </a:bodyPr>
          <a:lstStyle/>
          <a:p>
            <a:pPr algn="l"/>
            <a:r>
              <a:rPr lang="ja-JP" altLang="en-US" sz="3600" dirty="0" smtClean="0"/>
              <a:t>こちらは防災センターです。</a:t>
            </a:r>
            <a:endParaRPr lang="en-US" altLang="ja-JP" sz="3600" dirty="0" smtClean="0"/>
          </a:p>
          <a:p>
            <a:pPr algn="l"/>
            <a:r>
              <a:rPr lang="ja-JP" altLang="en-US" sz="3600" dirty="0" smtClean="0"/>
              <a:t>ただいま非常に大きな地震が発生しました。</a:t>
            </a:r>
            <a:endParaRPr lang="en-US" altLang="ja-JP" sz="3600" dirty="0" smtClean="0"/>
          </a:p>
          <a:p>
            <a:pPr algn="l"/>
            <a:r>
              <a:rPr lang="ja-JP" altLang="en-US" sz="3600" dirty="0" smtClean="0"/>
              <a:t>本施設を</a:t>
            </a:r>
            <a:r>
              <a:rPr lang="ja-JP" altLang="en-US" sz="3600" dirty="0" smtClean="0"/>
              <a:t>含む市内一帯</a:t>
            </a:r>
            <a:r>
              <a:rPr lang="ja-JP" altLang="en-US" sz="3600" dirty="0" smtClean="0"/>
              <a:t>で</a:t>
            </a:r>
            <a:r>
              <a:rPr lang="ja-JP" altLang="en-US" sz="3600" dirty="0" smtClean="0"/>
              <a:t>震度</a:t>
            </a:r>
            <a:r>
              <a:rPr lang="en-US" altLang="ja-JP" sz="3600" dirty="0" smtClean="0"/>
              <a:t>7</a:t>
            </a:r>
            <a:r>
              <a:rPr lang="ja-JP" altLang="en-US" sz="3600" dirty="0" smtClean="0"/>
              <a:t>強</a:t>
            </a:r>
            <a:r>
              <a:rPr lang="ja-JP" altLang="en-US" sz="3600" dirty="0" smtClean="0"/>
              <a:t>を観測しています。</a:t>
            </a:r>
            <a:endParaRPr lang="en-US" altLang="ja-JP" sz="3600" dirty="0" smtClean="0"/>
          </a:p>
          <a:p>
            <a:pPr algn="l"/>
            <a:r>
              <a:rPr lang="ja-JP" altLang="en-US" sz="3600" dirty="0" smtClean="0"/>
              <a:t>館内の方は、余震の発生に注意しながら、安全を確認して、慌てずに建物の外に避難してください</a:t>
            </a:r>
            <a:r>
              <a:rPr lang="ja-JP" altLang="en-US" sz="3600" dirty="0" smtClean="0"/>
              <a:t>。</a:t>
            </a:r>
            <a:endParaRPr lang="ja-JP" altLang="en-US" sz="3600" dirty="0"/>
          </a:p>
        </p:txBody>
      </p:sp>
      <p:sp>
        <p:nvSpPr>
          <p:cNvPr id="10" name="正方形/長方形 9"/>
          <p:cNvSpPr/>
          <p:nvPr/>
        </p:nvSpPr>
        <p:spPr>
          <a:xfrm>
            <a:off x="89432" y="6488668"/>
            <a:ext cx="2146357" cy="369332"/>
          </a:xfrm>
          <a:prstGeom prst="rect">
            <a:avLst/>
          </a:prstGeom>
        </p:spPr>
        <p:txBody>
          <a:bodyPr wrap="none">
            <a:spAutoFit/>
          </a:bodyPr>
          <a:lstStyle/>
          <a:p>
            <a:r>
              <a:rPr lang="en-US" altLang="ja-JP" dirty="0" smtClean="0">
                <a:hlinkClick r:id="rId4"/>
              </a:rPr>
              <a:t>http://savemlak.jp/</a:t>
            </a:r>
            <a:endParaRPr lang="en-US" altLang="ja-JP" dirty="0" smtClean="0"/>
          </a:p>
        </p:txBody>
      </p:sp>
    </p:spTree>
    <p:extLst>
      <p:ext uri="{BB962C8B-B14F-4D97-AF65-F5344CB8AC3E}">
        <p14:creationId xmlns:p14="http://schemas.microsoft.com/office/powerpoint/2010/main" val="293882620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txBox="1">
            <a:spLocks/>
          </p:cNvSpPr>
          <p:nvPr/>
        </p:nvSpPr>
        <p:spPr>
          <a:xfrm>
            <a:off x="283030" y="246743"/>
            <a:ext cx="8172450" cy="444954"/>
          </a:xfrm>
          <a:prstGeom prst="rect">
            <a:avLst/>
          </a:prstGeom>
        </p:spPr>
        <p:txBody>
          <a:bodyPr>
            <a:noAutofit/>
          </a:bodyPr>
          <a:lstStyle>
            <a:lvl1pPr algn="l" defTabSz="914400" rtl="0" eaLnBrk="1" latinLnBrk="0" hangingPunct="1">
              <a:spcBef>
                <a:spcPct val="0"/>
              </a:spcBef>
              <a:buNone/>
              <a:defRPr kumimoji="1" sz="3600" kern="1200" cap="all" spc="-60" baseline="0">
                <a:solidFill>
                  <a:schemeClr val="tx2"/>
                </a:solidFill>
                <a:latin typeface="+mj-lt"/>
                <a:ea typeface="+mj-ea"/>
                <a:cs typeface="+mj-cs"/>
              </a:defRPr>
            </a:lvl1pPr>
          </a:lstStyle>
          <a:p>
            <a:pPr algn="ctr"/>
            <a:r>
              <a:rPr lang="en-US" altLang="ja-JP" sz="9600" dirty="0" smtClean="0"/>
              <a:t>14:15</a:t>
            </a:r>
            <a:endParaRPr lang="en-US" altLang="ja-JP" sz="9600" dirty="0"/>
          </a:p>
        </p:txBody>
      </p:sp>
      <p:pic>
        <p:nvPicPr>
          <p:cNvPr id="4" name="Picture 2" descr="saveMLAK-400x312.png"/>
          <p:cNvPicPr>
            <a:picLocks noChangeAspect="1" noChangeArrowheads="1"/>
          </p:cNvPicPr>
          <p:nvPr/>
        </p:nvPicPr>
        <p:blipFill>
          <a:blip r:embed="rId3" cstate="print"/>
          <a:srcRect/>
          <a:stretch>
            <a:fillRect/>
          </a:stretch>
        </p:blipFill>
        <p:spPr bwMode="auto">
          <a:xfrm>
            <a:off x="8676191" y="1"/>
            <a:ext cx="1229810" cy="885463"/>
          </a:xfrm>
          <a:prstGeom prst="rect">
            <a:avLst/>
          </a:prstGeom>
          <a:noFill/>
        </p:spPr>
      </p:pic>
      <p:sp>
        <p:nvSpPr>
          <p:cNvPr id="7" name="テキスト ボックス 6"/>
          <p:cNvSpPr txBox="1"/>
          <p:nvPr/>
        </p:nvSpPr>
        <p:spPr>
          <a:xfrm>
            <a:off x="272480" y="260648"/>
            <a:ext cx="1092121" cy="461665"/>
          </a:xfrm>
          <a:prstGeom prst="rect">
            <a:avLst/>
          </a:prstGeom>
          <a:noFill/>
          <a:ln w="28575">
            <a:solidFill>
              <a:schemeClr val="tx1"/>
            </a:solidFill>
          </a:ln>
        </p:spPr>
        <p:txBody>
          <a:bodyPr wrap="square" rtlCol="0">
            <a:spAutoFit/>
          </a:bodyPr>
          <a:lstStyle/>
          <a:p>
            <a:pPr algn="ctr"/>
            <a:r>
              <a:rPr kumimoji="1" lang="ja-JP" altLang="en-US" sz="2400" b="1" dirty="0" smtClean="0"/>
              <a:t>訓練</a:t>
            </a:r>
            <a:endParaRPr kumimoji="1" lang="ja-JP" altLang="en-US" sz="2400" b="1" dirty="0"/>
          </a:p>
        </p:txBody>
      </p:sp>
      <p:sp>
        <p:nvSpPr>
          <p:cNvPr id="8" name="正方形/長方形 7"/>
          <p:cNvSpPr/>
          <p:nvPr/>
        </p:nvSpPr>
        <p:spPr>
          <a:xfrm>
            <a:off x="188089" y="1892055"/>
            <a:ext cx="9404431" cy="2862322"/>
          </a:xfrm>
          <a:prstGeom prst="rect">
            <a:avLst/>
          </a:prstGeom>
        </p:spPr>
        <p:txBody>
          <a:bodyPr wrap="square" anchor="t" anchorCtr="1">
            <a:spAutoFit/>
          </a:bodyPr>
          <a:lstStyle/>
          <a:p>
            <a:pPr algn="l"/>
            <a:r>
              <a:rPr lang="ja-JP" altLang="en-US" sz="3600" dirty="0" smtClean="0"/>
              <a:t>こちらは防災センターです。さきほど非常に大きな地震が発生しました。</a:t>
            </a:r>
            <a:endParaRPr lang="en-US" altLang="ja-JP" sz="3600" dirty="0" smtClean="0"/>
          </a:p>
          <a:p>
            <a:pPr algn="l"/>
            <a:r>
              <a:rPr lang="ja-JP" altLang="en-US" sz="3600" dirty="0" smtClean="0"/>
              <a:t>まだ、建物内に残っている方は、余震の発生に注意しながら、安全を確認して、慌てずに建物の外の広い場所へ避難してください</a:t>
            </a:r>
            <a:r>
              <a:rPr lang="ja-JP" altLang="en-US" sz="3600" dirty="0" smtClean="0"/>
              <a:t>。</a:t>
            </a:r>
            <a:endParaRPr lang="en-US" altLang="ja-JP" sz="3600" dirty="0" smtClean="0"/>
          </a:p>
        </p:txBody>
      </p:sp>
      <p:sp>
        <p:nvSpPr>
          <p:cNvPr id="10" name="正方形/長方形 9"/>
          <p:cNvSpPr/>
          <p:nvPr/>
        </p:nvSpPr>
        <p:spPr>
          <a:xfrm>
            <a:off x="89432" y="6488668"/>
            <a:ext cx="2146357" cy="369332"/>
          </a:xfrm>
          <a:prstGeom prst="rect">
            <a:avLst/>
          </a:prstGeom>
        </p:spPr>
        <p:txBody>
          <a:bodyPr wrap="none">
            <a:spAutoFit/>
          </a:bodyPr>
          <a:lstStyle/>
          <a:p>
            <a:r>
              <a:rPr lang="en-US" altLang="ja-JP" dirty="0" smtClean="0">
                <a:hlinkClick r:id="rId4"/>
              </a:rPr>
              <a:t>http://savemlak.jp/</a:t>
            </a:r>
            <a:endParaRPr lang="en-US" altLang="ja-JP" dirty="0" smtClean="0"/>
          </a:p>
        </p:txBody>
      </p:sp>
    </p:spTree>
    <p:extLst>
      <p:ext uri="{BB962C8B-B14F-4D97-AF65-F5344CB8AC3E}">
        <p14:creationId xmlns:p14="http://schemas.microsoft.com/office/powerpoint/2010/main" val="293882620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txBox="1">
            <a:spLocks/>
          </p:cNvSpPr>
          <p:nvPr/>
        </p:nvSpPr>
        <p:spPr>
          <a:xfrm>
            <a:off x="283030" y="246743"/>
            <a:ext cx="8172450" cy="444954"/>
          </a:xfrm>
          <a:prstGeom prst="rect">
            <a:avLst/>
          </a:prstGeom>
        </p:spPr>
        <p:txBody>
          <a:bodyPr>
            <a:noAutofit/>
          </a:bodyPr>
          <a:lstStyle>
            <a:lvl1pPr algn="l" defTabSz="914400" rtl="0" eaLnBrk="1" latinLnBrk="0" hangingPunct="1">
              <a:spcBef>
                <a:spcPct val="0"/>
              </a:spcBef>
              <a:buNone/>
              <a:defRPr kumimoji="1" sz="3600" kern="1200" cap="all" spc="-60" baseline="0">
                <a:solidFill>
                  <a:schemeClr val="tx2"/>
                </a:solidFill>
                <a:latin typeface="+mj-lt"/>
                <a:ea typeface="+mj-ea"/>
                <a:cs typeface="+mj-cs"/>
              </a:defRPr>
            </a:lvl1pPr>
          </a:lstStyle>
          <a:p>
            <a:pPr algn="ctr"/>
            <a:r>
              <a:rPr lang="en-US" altLang="ja-JP" sz="9600" dirty="0" smtClean="0"/>
              <a:t>14:20</a:t>
            </a:r>
            <a:endParaRPr lang="en-US" altLang="ja-JP" sz="9600" dirty="0"/>
          </a:p>
        </p:txBody>
      </p:sp>
      <p:pic>
        <p:nvPicPr>
          <p:cNvPr id="4" name="Picture 2" descr="saveMLAK-400x312.png"/>
          <p:cNvPicPr>
            <a:picLocks noChangeAspect="1" noChangeArrowheads="1"/>
          </p:cNvPicPr>
          <p:nvPr/>
        </p:nvPicPr>
        <p:blipFill>
          <a:blip r:embed="rId3" cstate="print"/>
          <a:srcRect/>
          <a:stretch>
            <a:fillRect/>
          </a:stretch>
        </p:blipFill>
        <p:spPr bwMode="auto">
          <a:xfrm>
            <a:off x="8676191" y="1"/>
            <a:ext cx="1229810" cy="885463"/>
          </a:xfrm>
          <a:prstGeom prst="rect">
            <a:avLst/>
          </a:prstGeom>
          <a:noFill/>
        </p:spPr>
      </p:pic>
      <p:sp>
        <p:nvSpPr>
          <p:cNvPr id="7" name="テキスト ボックス 6"/>
          <p:cNvSpPr txBox="1"/>
          <p:nvPr/>
        </p:nvSpPr>
        <p:spPr>
          <a:xfrm>
            <a:off x="272480" y="260648"/>
            <a:ext cx="1092121" cy="461665"/>
          </a:xfrm>
          <a:prstGeom prst="rect">
            <a:avLst/>
          </a:prstGeom>
          <a:noFill/>
          <a:ln w="28575">
            <a:solidFill>
              <a:schemeClr val="tx1"/>
            </a:solidFill>
          </a:ln>
        </p:spPr>
        <p:txBody>
          <a:bodyPr wrap="square" rtlCol="0">
            <a:spAutoFit/>
          </a:bodyPr>
          <a:lstStyle/>
          <a:p>
            <a:pPr algn="ctr"/>
            <a:r>
              <a:rPr kumimoji="1" lang="ja-JP" altLang="en-US" sz="2400" b="1" dirty="0" smtClean="0"/>
              <a:t>訓練</a:t>
            </a:r>
            <a:endParaRPr kumimoji="1" lang="ja-JP" altLang="en-US" sz="2400" b="1" dirty="0"/>
          </a:p>
        </p:txBody>
      </p:sp>
      <p:sp>
        <p:nvSpPr>
          <p:cNvPr id="8" name="正方形/長方形 7"/>
          <p:cNvSpPr/>
          <p:nvPr/>
        </p:nvSpPr>
        <p:spPr>
          <a:xfrm>
            <a:off x="188089" y="1892055"/>
            <a:ext cx="9404431" cy="3970318"/>
          </a:xfrm>
          <a:prstGeom prst="rect">
            <a:avLst/>
          </a:prstGeom>
        </p:spPr>
        <p:txBody>
          <a:bodyPr wrap="square" anchor="t" anchorCtr="1">
            <a:spAutoFit/>
          </a:bodyPr>
          <a:lstStyle/>
          <a:p>
            <a:pPr algn="l"/>
            <a:r>
              <a:rPr lang="ja-JP" altLang="en-US" sz="3600" dirty="0" smtClean="0"/>
              <a:t>こちらは防災センターです。さきほど非常に大きな地震が発生しました。</a:t>
            </a:r>
            <a:endParaRPr lang="en-US" altLang="ja-JP" sz="3600" dirty="0" smtClean="0"/>
          </a:p>
          <a:p>
            <a:pPr algn="l"/>
            <a:r>
              <a:rPr lang="ja-JP" altLang="en-US" sz="3600" dirty="0" smtClean="0"/>
              <a:t>まだ、建物内に残っている方は、余震の発生に注意しながら、安全を確認して、慌てずに建物の外の広い場所へ避難してください</a:t>
            </a:r>
            <a:r>
              <a:rPr lang="ja-JP" altLang="en-US" sz="3600" dirty="0" smtClean="0"/>
              <a:t>。</a:t>
            </a:r>
            <a:endParaRPr lang="en-US" altLang="ja-JP" sz="3600" dirty="0" smtClean="0"/>
          </a:p>
          <a:p>
            <a:pPr algn="l"/>
            <a:r>
              <a:rPr lang="ja-JP" altLang="en-US" sz="3600" dirty="0"/>
              <a:t>キャンパス内の緊急避難場所は学術交流会館です</a:t>
            </a:r>
            <a:endParaRPr lang="en-US" altLang="ja-JP" sz="3600" dirty="0" smtClean="0"/>
          </a:p>
        </p:txBody>
      </p:sp>
      <p:sp>
        <p:nvSpPr>
          <p:cNvPr id="10" name="正方形/長方形 9"/>
          <p:cNvSpPr/>
          <p:nvPr/>
        </p:nvSpPr>
        <p:spPr>
          <a:xfrm>
            <a:off x="89432" y="6488668"/>
            <a:ext cx="2146357" cy="369332"/>
          </a:xfrm>
          <a:prstGeom prst="rect">
            <a:avLst/>
          </a:prstGeom>
        </p:spPr>
        <p:txBody>
          <a:bodyPr wrap="none">
            <a:spAutoFit/>
          </a:bodyPr>
          <a:lstStyle/>
          <a:p>
            <a:r>
              <a:rPr lang="en-US" altLang="ja-JP" dirty="0" smtClean="0">
                <a:hlinkClick r:id="rId4"/>
              </a:rPr>
              <a:t>http://savemlak.jp/</a:t>
            </a:r>
            <a:endParaRPr lang="en-US" altLang="ja-JP" dirty="0" smtClean="0"/>
          </a:p>
        </p:txBody>
      </p:sp>
    </p:spTree>
    <p:extLst>
      <p:ext uri="{BB962C8B-B14F-4D97-AF65-F5344CB8AC3E}">
        <p14:creationId xmlns:p14="http://schemas.microsoft.com/office/powerpoint/2010/main" val="293882620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txBox="1">
            <a:spLocks/>
          </p:cNvSpPr>
          <p:nvPr/>
        </p:nvSpPr>
        <p:spPr>
          <a:xfrm>
            <a:off x="283030" y="246743"/>
            <a:ext cx="8172450" cy="444954"/>
          </a:xfrm>
          <a:prstGeom prst="rect">
            <a:avLst/>
          </a:prstGeom>
        </p:spPr>
        <p:txBody>
          <a:bodyPr>
            <a:noAutofit/>
          </a:bodyPr>
          <a:lstStyle>
            <a:lvl1pPr algn="l" defTabSz="914400" rtl="0" eaLnBrk="1" latinLnBrk="0" hangingPunct="1">
              <a:spcBef>
                <a:spcPct val="0"/>
              </a:spcBef>
              <a:buNone/>
              <a:defRPr kumimoji="1" sz="3600" kern="1200" cap="all" spc="-60" baseline="0">
                <a:solidFill>
                  <a:schemeClr val="tx2"/>
                </a:solidFill>
                <a:latin typeface="+mj-lt"/>
                <a:ea typeface="+mj-ea"/>
                <a:cs typeface="+mj-cs"/>
              </a:defRPr>
            </a:lvl1pPr>
          </a:lstStyle>
          <a:p>
            <a:pPr algn="ctr"/>
            <a:r>
              <a:rPr lang="en-US" altLang="ja-JP" sz="9600" dirty="0" smtClean="0"/>
              <a:t>14:30</a:t>
            </a:r>
            <a:endParaRPr lang="en-US" altLang="ja-JP" sz="9600" dirty="0"/>
          </a:p>
        </p:txBody>
      </p:sp>
      <p:pic>
        <p:nvPicPr>
          <p:cNvPr id="4" name="Picture 2" descr="saveMLAK-400x312.png"/>
          <p:cNvPicPr>
            <a:picLocks noChangeAspect="1" noChangeArrowheads="1"/>
          </p:cNvPicPr>
          <p:nvPr/>
        </p:nvPicPr>
        <p:blipFill>
          <a:blip r:embed="rId3" cstate="print"/>
          <a:srcRect/>
          <a:stretch>
            <a:fillRect/>
          </a:stretch>
        </p:blipFill>
        <p:spPr bwMode="auto">
          <a:xfrm>
            <a:off x="8676191" y="1"/>
            <a:ext cx="1229810" cy="885463"/>
          </a:xfrm>
          <a:prstGeom prst="rect">
            <a:avLst/>
          </a:prstGeom>
          <a:noFill/>
        </p:spPr>
      </p:pic>
      <p:sp>
        <p:nvSpPr>
          <p:cNvPr id="7" name="テキスト ボックス 6"/>
          <p:cNvSpPr txBox="1"/>
          <p:nvPr/>
        </p:nvSpPr>
        <p:spPr>
          <a:xfrm>
            <a:off x="272480" y="260648"/>
            <a:ext cx="1092121" cy="461665"/>
          </a:xfrm>
          <a:prstGeom prst="rect">
            <a:avLst/>
          </a:prstGeom>
          <a:noFill/>
          <a:ln w="28575">
            <a:solidFill>
              <a:schemeClr val="tx1"/>
            </a:solidFill>
          </a:ln>
        </p:spPr>
        <p:txBody>
          <a:bodyPr wrap="square" rtlCol="0">
            <a:spAutoFit/>
          </a:bodyPr>
          <a:lstStyle/>
          <a:p>
            <a:pPr algn="ctr"/>
            <a:r>
              <a:rPr kumimoji="1" lang="ja-JP" altLang="en-US" sz="2400" b="1" dirty="0" smtClean="0"/>
              <a:t>訓練</a:t>
            </a:r>
            <a:endParaRPr kumimoji="1" lang="ja-JP" altLang="en-US" sz="2400" b="1" dirty="0"/>
          </a:p>
        </p:txBody>
      </p:sp>
      <p:sp>
        <p:nvSpPr>
          <p:cNvPr id="8" name="正方形/長方形 7"/>
          <p:cNvSpPr/>
          <p:nvPr/>
        </p:nvSpPr>
        <p:spPr>
          <a:xfrm>
            <a:off x="188089" y="1892055"/>
            <a:ext cx="9404431" cy="2308324"/>
          </a:xfrm>
          <a:prstGeom prst="rect">
            <a:avLst/>
          </a:prstGeom>
        </p:spPr>
        <p:txBody>
          <a:bodyPr wrap="square" anchor="t" anchorCtr="1">
            <a:spAutoFit/>
          </a:bodyPr>
          <a:lstStyle/>
          <a:p>
            <a:pPr algn="l"/>
            <a:r>
              <a:rPr lang="ja-JP" altLang="en-US" sz="3600" dirty="0" smtClean="0"/>
              <a:t>こちらは防災センターです。</a:t>
            </a:r>
            <a:endParaRPr lang="en-US" altLang="ja-JP" sz="3600" dirty="0" smtClean="0"/>
          </a:p>
          <a:p>
            <a:pPr algn="l"/>
            <a:r>
              <a:rPr lang="ja-JP" altLang="en-US" sz="3600" dirty="0" smtClean="0"/>
              <a:t>建物の外の広い場所に避難したら、各施設の責任者は、現在、判明している状況を防災センターに報告してください。</a:t>
            </a:r>
            <a:endParaRPr lang="ja-JP" altLang="en-US" sz="3600" dirty="0"/>
          </a:p>
        </p:txBody>
      </p:sp>
      <p:sp>
        <p:nvSpPr>
          <p:cNvPr id="10" name="正方形/長方形 9"/>
          <p:cNvSpPr/>
          <p:nvPr/>
        </p:nvSpPr>
        <p:spPr>
          <a:xfrm>
            <a:off x="89432" y="6488668"/>
            <a:ext cx="2146357" cy="369332"/>
          </a:xfrm>
          <a:prstGeom prst="rect">
            <a:avLst/>
          </a:prstGeom>
        </p:spPr>
        <p:txBody>
          <a:bodyPr wrap="none">
            <a:spAutoFit/>
          </a:bodyPr>
          <a:lstStyle/>
          <a:p>
            <a:r>
              <a:rPr lang="en-US" altLang="ja-JP" dirty="0" smtClean="0">
                <a:hlinkClick r:id="rId4"/>
              </a:rPr>
              <a:t>http://savemlak.jp/</a:t>
            </a:r>
            <a:endParaRPr lang="en-US" altLang="ja-JP" dirty="0" smtClean="0"/>
          </a:p>
        </p:txBody>
      </p:sp>
    </p:spTree>
    <p:extLst>
      <p:ext uri="{BB962C8B-B14F-4D97-AF65-F5344CB8AC3E}">
        <p14:creationId xmlns:p14="http://schemas.microsoft.com/office/powerpoint/2010/main" val="293882620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80825" y="98176"/>
            <a:ext cx="6273800" cy="689111"/>
          </a:xfrm>
        </p:spPr>
        <p:txBody>
          <a:bodyPr/>
          <a:lstStyle/>
          <a:p>
            <a:pPr>
              <a:defRPr/>
            </a:pPr>
            <a:r>
              <a:rPr lang="ja-JP" altLang="en-US" b="0" dirty="0" smtClean="0"/>
              <a:t>■</a:t>
            </a:r>
            <a:r>
              <a:rPr lang="ja-JP" altLang="en-US" dirty="0"/>
              <a:t>研修</a:t>
            </a:r>
            <a:r>
              <a:rPr lang="ja-JP" altLang="en-US" b="0" dirty="0" smtClean="0"/>
              <a:t>の流れ</a:t>
            </a:r>
            <a:endParaRPr lang="ja-JP" altLang="en-US" b="0" dirty="0"/>
          </a:p>
        </p:txBody>
      </p:sp>
      <p:pic>
        <p:nvPicPr>
          <p:cNvPr id="4" name="Picture 2" descr="saveMLAK-400x312.png"/>
          <p:cNvPicPr>
            <a:picLocks noChangeAspect="1" noChangeArrowheads="1"/>
          </p:cNvPicPr>
          <p:nvPr/>
        </p:nvPicPr>
        <p:blipFill>
          <a:blip r:embed="rId3" cstate="print"/>
          <a:srcRect/>
          <a:stretch>
            <a:fillRect/>
          </a:stretch>
        </p:blipFill>
        <p:spPr bwMode="auto">
          <a:xfrm>
            <a:off x="8676191" y="1"/>
            <a:ext cx="1229810" cy="885463"/>
          </a:xfrm>
          <a:prstGeom prst="rect">
            <a:avLst/>
          </a:prstGeom>
          <a:noFill/>
        </p:spPr>
      </p:pic>
      <p:sp>
        <p:nvSpPr>
          <p:cNvPr id="5" name="正方形/長方形 4"/>
          <p:cNvSpPr/>
          <p:nvPr/>
        </p:nvSpPr>
        <p:spPr>
          <a:xfrm>
            <a:off x="89432" y="6488668"/>
            <a:ext cx="2146357" cy="369332"/>
          </a:xfrm>
          <a:prstGeom prst="rect">
            <a:avLst/>
          </a:prstGeom>
        </p:spPr>
        <p:txBody>
          <a:bodyPr wrap="none">
            <a:spAutoFit/>
          </a:bodyPr>
          <a:lstStyle/>
          <a:p>
            <a:r>
              <a:rPr lang="en-US" altLang="ja-JP" dirty="0" smtClean="0">
                <a:hlinkClick r:id="rId4"/>
              </a:rPr>
              <a:t>http://savemlak.jp/</a:t>
            </a:r>
            <a:endParaRPr lang="en-US" altLang="ja-JP" dirty="0" smtClean="0"/>
          </a:p>
        </p:txBody>
      </p:sp>
      <p:graphicFrame>
        <p:nvGraphicFramePr>
          <p:cNvPr id="7" name="表 6"/>
          <p:cNvGraphicFramePr>
            <a:graphicFrameLocks noGrp="1"/>
          </p:cNvGraphicFramePr>
          <p:nvPr>
            <p:extLst>
              <p:ext uri="{D42A27DB-BD31-4B8C-83A1-F6EECF244321}">
                <p14:modId xmlns:p14="http://schemas.microsoft.com/office/powerpoint/2010/main" val="2025406622"/>
              </p:ext>
            </p:extLst>
          </p:nvPr>
        </p:nvGraphicFramePr>
        <p:xfrm>
          <a:off x="598279" y="1185539"/>
          <a:ext cx="8615397" cy="1427032"/>
        </p:xfrm>
        <a:graphic>
          <a:graphicData uri="http://schemas.openxmlformats.org/drawingml/2006/table">
            <a:tbl>
              <a:tblPr firstRow="1" firstCol="1" bandRow="1">
                <a:tableStyleId>{5940675A-B579-460E-94D1-54222C63F5DA}</a:tableStyleId>
              </a:tblPr>
              <a:tblGrid>
                <a:gridCol w="1501667"/>
                <a:gridCol w="7113730"/>
              </a:tblGrid>
              <a:tr h="228906">
                <a:tc>
                  <a:txBody>
                    <a:bodyPr/>
                    <a:lstStyle/>
                    <a:p>
                      <a:pPr algn="just">
                        <a:spcAft>
                          <a:spcPts val="0"/>
                        </a:spcAft>
                      </a:pPr>
                      <a:r>
                        <a:rPr lang="en-US" sz="1500" kern="100" dirty="0" smtClean="0">
                          <a:effectLst/>
                        </a:rPr>
                        <a:t>13:</a:t>
                      </a:r>
                      <a:r>
                        <a:rPr lang="en-US" altLang="ja-JP" sz="1500" kern="100" dirty="0" smtClean="0">
                          <a:effectLst/>
                        </a:rPr>
                        <a:t>3</a:t>
                      </a:r>
                      <a:r>
                        <a:rPr lang="en-US" sz="1500" kern="100" dirty="0" smtClean="0">
                          <a:effectLst/>
                        </a:rPr>
                        <a:t>0</a:t>
                      </a:r>
                      <a:r>
                        <a:rPr lang="ja-JP" sz="1500" kern="100" dirty="0">
                          <a:effectLst/>
                        </a:rPr>
                        <a:t>～</a:t>
                      </a:r>
                      <a:r>
                        <a:rPr lang="en-US" sz="1500" kern="100" dirty="0" smtClean="0">
                          <a:effectLst/>
                        </a:rPr>
                        <a:t>13:</a:t>
                      </a:r>
                      <a:r>
                        <a:rPr lang="en-US" altLang="ja-JP" sz="1500" kern="100" dirty="0" smtClean="0">
                          <a:effectLst/>
                        </a:rPr>
                        <a:t>45</a:t>
                      </a:r>
                      <a:endParaRPr lang="ja-JP" sz="1500" kern="100" dirty="0">
                        <a:effectLst/>
                        <a:latin typeface="Century"/>
                        <a:ea typeface="ＭＳ 明朝"/>
                        <a:cs typeface="Times New Roman"/>
                      </a:endParaRPr>
                    </a:p>
                  </a:txBody>
                  <a:tcPr marL="106278" marR="106278" marT="0" marB="0"/>
                </a:tc>
                <a:tc>
                  <a:txBody>
                    <a:bodyPr/>
                    <a:lstStyle/>
                    <a:p>
                      <a:pPr algn="just">
                        <a:spcAft>
                          <a:spcPts val="0"/>
                        </a:spcAft>
                      </a:pPr>
                      <a:r>
                        <a:rPr lang="ja-JP" sz="1500" kern="100">
                          <a:effectLst/>
                        </a:rPr>
                        <a:t>講座の趣旨説明</a:t>
                      </a:r>
                      <a:endParaRPr lang="ja-JP" sz="1500" kern="100">
                        <a:effectLst/>
                        <a:latin typeface="Century"/>
                        <a:ea typeface="ＭＳ 明朝"/>
                        <a:cs typeface="Times New Roman"/>
                      </a:endParaRPr>
                    </a:p>
                  </a:txBody>
                  <a:tcPr marL="106278" marR="106278" marT="0" marB="0"/>
                </a:tc>
              </a:tr>
              <a:tr h="228906">
                <a:tc>
                  <a:txBody>
                    <a:bodyPr/>
                    <a:lstStyle/>
                    <a:p>
                      <a:pPr algn="just">
                        <a:spcAft>
                          <a:spcPts val="0"/>
                        </a:spcAft>
                      </a:pPr>
                      <a:r>
                        <a:rPr lang="en-US" sz="1500" kern="100" dirty="0" smtClean="0">
                          <a:effectLst/>
                        </a:rPr>
                        <a:t>13:</a:t>
                      </a:r>
                      <a:r>
                        <a:rPr lang="en-US" altLang="ja-JP" sz="1500" kern="100" dirty="0" smtClean="0">
                          <a:effectLst/>
                        </a:rPr>
                        <a:t>4</a:t>
                      </a:r>
                      <a:r>
                        <a:rPr lang="en-US" sz="1500" kern="100" dirty="0" smtClean="0">
                          <a:effectLst/>
                        </a:rPr>
                        <a:t>5</a:t>
                      </a:r>
                      <a:r>
                        <a:rPr lang="ja-JP" sz="1500" kern="100" dirty="0">
                          <a:effectLst/>
                        </a:rPr>
                        <a:t>～</a:t>
                      </a:r>
                      <a:r>
                        <a:rPr lang="en-US" sz="1500" kern="100" dirty="0" smtClean="0">
                          <a:effectLst/>
                        </a:rPr>
                        <a:t>1</a:t>
                      </a:r>
                      <a:r>
                        <a:rPr lang="en-US" altLang="ja-JP" sz="1500" kern="100" dirty="0" smtClean="0">
                          <a:effectLst/>
                        </a:rPr>
                        <a:t>4</a:t>
                      </a:r>
                      <a:r>
                        <a:rPr lang="en-US" sz="1500" kern="100" dirty="0" smtClean="0">
                          <a:effectLst/>
                        </a:rPr>
                        <a:t>:</a:t>
                      </a:r>
                      <a:r>
                        <a:rPr lang="en-US" altLang="ja-JP" sz="1500" kern="100" dirty="0" smtClean="0">
                          <a:effectLst/>
                        </a:rPr>
                        <a:t>0</a:t>
                      </a:r>
                      <a:r>
                        <a:rPr lang="en-US" sz="1500" kern="100" dirty="0" smtClean="0">
                          <a:effectLst/>
                        </a:rPr>
                        <a:t>0</a:t>
                      </a:r>
                      <a:endParaRPr lang="ja-JP" sz="1500" kern="100" dirty="0">
                        <a:effectLst/>
                        <a:latin typeface="Century"/>
                        <a:ea typeface="ＭＳ 明朝"/>
                        <a:cs typeface="Times New Roman"/>
                      </a:endParaRPr>
                    </a:p>
                  </a:txBody>
                  <a:tcPr marL="106278" marR="106278" marT="0" marB="0"/>
                </a:tc>
                <a:tc>
                  <a:txBody>
                    <a:bodyPr/>
                    <a:lstStyle/>
                    <a:p>
                      <a:pPr algn="just">
                        <a:spcAft>
                          <a:spcPts val="0"/>
                        </a:spcAft>
                      </a:pPr>
                      <a:r>
                        <a:rPr lang="ja-JP" sz="1500" kern="100">
                          <a:effectLst/>
                        </a:rPr>
                        <a:t>訓練の説明</a:t>
                      </a:r>
                      <a:endParaRPr lang="ja-JP" sz="1500" kern="100">
                        <a:effectLst/>
                        <a:latin typeface="Century"/>
                        <a:ea typeface="ＭＳ 明朝"/>
                        <a:cs typeface="Times New Roman"/>
                      </a:endParaRPr>
                    </a:p>
                  </a:txBody>
                  <a:tcPr marL="106278" marR="106278" marT="0" marB="0"/>
                </a:tc>
              </a:tr>
              <a:tr h="228906">
                <a:tc>
                  <a:txBody>
                    <a:bodyPr/>
                    <a:lstStyle/>
                    <a:p>
                      <a:pPr algn="just">
                        <a:spcAft>
                          <a:spcPts val="0"/>
                        </a:spcAft>
                      </a:pPr>
                      <a:r>
                        <a:rPr lang="en-US" sz="1500" kern="100" dirty="0" smtClean="0">
                          <a:effectLst/>
                        </a:rPr>
                        <a:t>1</a:t>
                      </a:r>
                      <a:r>
                        <a:rPr lang="en-US" altLang="ja-JP" sz="1500" kern="100" dirty="0" smtClean="0">
                          <a:effectLst/>
                        </a:rPr>
                        <a:t>4</a:t>
                      </a:r>
                      <a:r>
                        <a:rPr lang="en-US" sz="1500" kern="100" dirty="0" smtClean="0">
                          <a:effectLst/>
                        </a:rPr>
                        <a:t>:</a:t>
                      </a:r>
                      <a:r>
                        <a:rPr lang="en-US" altLang="ja-JP" sz="1500" kern="100" dirty="0" smtClean="0">
                          <a:effectLst/>
                        </a:rPr>
                        <a:t>0</a:t>
                      </a:r>
                      <a:r>
                        <a:rPr lang="en-US" sz="1500" kern="100" dirty="0" smtClean="0">
                          <a:effectLst/>
                        </a:rPr>
                        <a:t>0</a:t>
                      </a:r>
                      <a:r>
                        <a:rPr lang="ja-JP" sz="1500" kern="100" dirty="0">
                          <a:effectLst/>
                        </a:rPr>
                        <a:t>～</a:t>
                      </a:r>
                      <a:r>
                        <a:rPr lang="en-US" sz="1500" kern="100" dirty="0">
                          <a:effectLst/>
                        </a:rPr>
                        <a:t>15:30</a:t>
                      </a:r>
                      <a:endParaRPr lang="ja-JP" sz="1500" kern="100" dirty="0">
                        <a:effectLst/>
                        <a:latin typeface="Century"/>
                        <a:ea typeface="ＭＳ 明朝"/>
                        <a:cs typeface="Times New Roman"/>
                      </a:endParaRPr>
                    </a:p>
                  </a:txBody>
                  <a:tcPr marL="106278" marR="106278" marT="0" marB="0"/>
                </a:tc>
                <a:tc>
                  <a:txBody>
                    <a:bodyPr/>
                    <a:lstStyle/>
                    <a:p>
                      <a:pPr algn="just">
                        <a:spcAft>
                          <a:spcPts val="0"/>
                        </a:spcAft>
                      </a:pPr>
                      <a:r>
                        <a:rPr lang="ja-JP" sz="1500" kern="100">
                          <a:effectLst/>
                        </a:rPr>
                        <a:t>体験編【震災訓練】</a:t>
                      </a:r>
                      <a:endParaRPr lang="ja-JP" sz="1500" kern="100">
                        <a:effectLst/>
                        <a:latin typeface="Century"/>
                        <a:ea typeface="ＭＳ 明朝"/>
                        <a:cs typeface="Times New Roman"/>
                      </a:endParaRPr>
                    </a:p>
                  </a:txBody>
                  <a:tcPr marL="106278" marR="106278" marT="0" marB="0"/>
                </a:tc>
              </a:tr>
              <a:tr h="228906">
                <a:tc>
                  <a:txBody>
                    <a:bodyPr/>
                    <a:lstStyle/>
                    <a:p>
                      <a:pPr algn="just">
                        <a:spcAft>
                          <a:spcPts val="0"/>
                        </a:spcAft>
                      </a:pPr>
                      <a:r>
                        <a:rPr lang="en-US" sz="1500" kern="100" dirty="0">
                          <a:effectLst/>
                        </a:rPr>
                        <a:t>15:30</a:t>
                      </a:r>
                      <a:r>
                        <a:rPr lang="ja-JP" sz="1500" kern="100" dirty="0">
                          <a:effectLst/>
                        </a:rPr>
                        <a:t>～</a:t>
                      </a:r>
                      <a:r>
                        <a:rPr lang="en-US" sz="1500" kern="100" dirty="0">
                          <a:effectLst/>
                        </a:rPr>
                        <a:t>15:45</a:t>
                      </a:r>
                      <a:endParaRPr lang="ja-JP" sz="1500" kern="100" dirty="0">
                        <a:effectLst/>
                        <a:latin typeface="Century"/>
                        <a:ea typeface="ＭＳ 明朝"/>
                        <a:cs typeface="Times New Roman"/>
                      </a:endParaRPr>
                    </a:p>
                  </a:txBody>
                  <a:tcPr marL="106278" marR="106278" marT="0" marB="0"/>
                </a:tc>
                <a:tc>
                  <a:txBody>
                    <a:bodyPr/>
                    <a:lstStyle/>
                    <a:p>
                      <a:pPr algn="just">
                        <a:spcAft>
                          <a:spcPts val="0"/>
                        </a:spcAft>
                      </a:pPr>
                      <a:r>
                        <a:rPr lang="ja-JP" sz="1500" kern="100">
                          <a:effectLst/>
                        </a:rPr>
                        <a:t>休憩</a:t>
                      </a:r>
                      <a:endParaRPr lang="ja-JP" sz="1500" kern="100">
                        <a:effectLst/>
                        <a:latin typeface="Century"/>
                        <a:ea typeface="ＭＳ 明朝"/>
                        <a:cs typeface="Times New Roman"/>
                      </a:endParaRPr>
                    </a:p>
                  </a:txBody>
                  <a:tcPr marL="106278" marR="106278" marT="0" marB="0"/>
                </a:tc>
              </a:tr>
              <a:tr h="228906">
                <a:tc>
                  <a:txBody>
                    <a:bodyPr/>
                    <a:lstStyle/>
                    <a:p>
                      <a:pPr algn="just">
                        <a:spcAft>
                          <a:spcPts val="0"/>
                        </a:spcAft>
                      </a:pPr>
                      <a:r>
                        <a:rPr lang="en-US" sz="1500" kern="100" dirty="0">
                          <a:effectLst/>
                        </a:rPr>
                        <a:t>15:45</a:t>
                      </a:r>
                      <a:r>
                        <a:rPr lang="ja-JP" sz="1500" kern="100" dirty="0">
                          <a:effectLst/>
                        </a:rPr>
                        <a:t>～</a:t>
                      </a:r>
                      <a:r>
                        <a:rPr lang="en-US" sz="1500" kern="100" dirty="0">
                          <a:effectLst/>
                        </a:rPr>
                        <a:t>16:15</a:t>
                      </a:r>
                      <a:endParaRPr lang="ja-JP" sz="1500" kern="100" dirty="0">
                        <a:effectLst/>
                        <a:latin typeface="Century"/>
                        <a:ea typeface="ＭＳ 明朝"/>
                        <a:cs typeface="Times New Roman"/>
                      </a:endParaRPr>
                    </a:p>
                  </a:txBody>
                  <a:tcPr marL="106278" marR="106278" marT="0" marB="0"/>
                </a:tc>
                <a:tc>
                  <a:txBody>
                    <a:bodyPr/>
                    <a:lstStyle/>
                    <a:p>
                      <a:pPr algn="just">
                        <a:spcAft>
                          <a:spcPts val="0"/>
                        </a:spcAft>
                      </a:pPr>
                      <a:r>
                        <a:rPr lang="ja-JP" sz="1500" kern="100">
                          <a:effectLst/>
                        </a:rPr>
                        <a:t>講評</a:t>
                      </a:r>
                      <a:endParaRPr lang="ja-JP" sz="1500" kern="100">
                        <a:effectLst/>
                        <a:latin typeface="Century"/>
                        <a:ea typeface="ＭＳ 明朝"/>
                        <a:cs typeface="Times New Roman"/>
                      </a:endParaRPr>
                    </a:p>
                  </a:txBody>
                  <a:tcPr marL="106278" marR="106278" marT="0" marB="0"/>
                </a:tc>
              </a:tr>
              <a:tr h="282502">
                <a:tc>
                  <a:txBody>
                    <a:bodyPr/>
                    <a:lstStyle/>
                    <a:p>
                      <a:pPr algn="just">
                        <a:spcAft>
                          <a:spcPts val="0"/>
                        </a:spcAft>
                      </a:pPr>
                      <a:r>
                        <a:rPr lang="en-US" sz="1500" kern="100" dirty="0" smtClean="0">
                          <a:effectLst/>
                        </a:rPr>
                        <a:t>1</a:t>
                      </a:r>
                      <a:r>
                        <a:rPr lang="en-US" altLang="ja-JP" sz="1500" kern="100" dirty="0" smtClean="0">
                          <a:effectLst/>
                        </a:rPr>
                        <a:t>6</a:t>
                      </a:r>
                      <a:r>
                        <a:rPr lang="en-US" sz="1500" kern="100" dirty="0" smtClean="0">
                          <a:effectLst/>
                        </a:rPr>
                        <a:t>:</a:t>
                      </a:r>
                      <a:r>
                        <a:rPr lang="en-US" altLang="ja-JP" sz="1500" kern="100" dirty="0" smtClean="0">
                          <a:effectLst/>
                        </a:rPr>
                        <a:t>3</a:t>
                      </a:r>
                      <a:r>
                        <a:rPr lang="en-US" sz="1500" kern="100" dirty="0" smtClean="0">
                          <a:effectLst/>
                        </a:rPr>
                        <a:t>0</a:t>
                      </a:r>
                      <a:endParaRPr lang="ja-JP" sz="1500" kern="100" dirty="0">
                        <a:effectLst/>
                        <a:latin typeface="Century"/>
                        <a:ea typeface="ＭＳ 明朝"/>
                        <a:cs typeface="Times New Roman"/>
                      </a:endParaRPr>
                    </a:p>
                  </a:txBody>
                  <a:tcPr marL="106278" marR="106278" marT="0" marB="0"/>
                </a:tc>
                <a:tc>
                  <a:txBody>
                    <a:bodyPr/>
                    <a:lstStyle/>
                    <a:p>
                      <a:pPr algn="just">
                        <a:spcAft>
                          <a:spcPts val="0"/>
                        </a:spcAft>
                      </a:pPr>
                      <a:r>
                        <a:rPr lang="ja-JP" sz="1500" kern="100" dirty="0">
                          <a:effectLst/>
                        </a:rPr>
                        <a:t>終了</a:t>
                      </a:r>
                      <a:endParaRPr lang="ja-JP" sz="1500" kern="100" dirty="0">
                        <a:effectLst/>
                        <a:latin typeface="Century"/>
                        <a:ea typeface="ＭＳ 明朝"/>
                        <a:cs typeface="Times New Roman"/>
                      </a:endParaRPr>
                    </a:p>
                  </a:txBody>
                  <a:tcPr marL="106278" marR="106278" marT="0" marB="0"/>
                </a:tc>
              </a:tr>
            </a:tbl>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txBox="1">
            <a:spLocks/>
          </p:cNvSpPr>
          <p:nvPr/>
        </p:nvSpPr>
        <p:spPr>
          <a:xfrm>
            <a:off x="283030" y="246743"/>
            <a:ext cx="8172450" cy="444954"/>
          </a:xfrm>
          <a:prstGeom prst="rect">
            <a:avLst/>
          </a:prstGeom>
        </p:spPr>
        <p:txBody>
          <a:bodyPr>
            <a:noAutofit/>
          </a:bodyPr>
          <a:lstStyle>
            <a:lvl1pPr algn="l" defTabSz="914400" rtl="0" eaLnBrk="1" latinLnBrk="0" hangingPunct="1">
              <a:spcBef>
                <a:spcPct val="0"/>
              </a:spcBef>
              <a:buNone/>
              <a:defRPr kumimoji="1" sz="3600" kern="1200" cap="all" spc="-60" baseline="0">
                <a:solidFill>
                  <a:schemeClr val="tx2"/>
                </a:solidFill>
                <a:latin typeface="+mj-lt"/>
                <a:ea typeface="+mj-ea"/>
                <a:cs typeface="+mj-cs"/>
              </a:defRPr>
            </a:lvl1pPr>
          </a:lstStyle>
          <a:p>
            <a:pPr algn="ctr"/>
            <a:r>
              <a:rPr lang="en-US" altLang="ja-JP" sz="9600" dirty="0" smtClean="0"/>
              <a:t>14:50</a:t>
            </a:r>
            <a:endParaRPr lang="en-US" altLang="ja-JP" sz="9600" dirty="0"/>
          </a:p>
        </p:txBody>
      </p:sp>
      <p:pic>
        <p:nvPicPr>
          <p:cNvPr id="4" name="Picture 2" descr="saveMLAK-400x312.png"/>
          <p:cNvPicPr>
            <a:picLocks noChangeAspect="1" noChangeArrowheads="1"/>
          </p:cNvPicPr>
          <p:nvPr/>
        </p:nvPicPr>
        <p:blipFill>
          <a:blip r:embed="rId3" cstate="print"/>
          <a:srcRect/>
          <a:stretch>
            <a:fillRect/>
          </a:stretch>
        </p:blipFill>
        <p:spPr bwMode="auto">
          <a:xfrm>
            <a:off x="8676191" y="1"/>
            <a:ext cx="1229810" cy="885463"/>
          </a:xfrm>
          <a:prstGeom prst="rect">
            <a:avLst/>
          </a:prstGeom>
          <a:noFill/>
        </p:spPr>
      </p:pic>
      <p:sp>
        <p:nvSpPr>
          <p:cNvPr id="7" name="テキスト ボックス 6"/>
          <p:cNvSpPr txBox="1"/>
          <p:nvPr/>
        </p:nvSpPr>
        <p:spPr>
          <a:xfrm>
            <a:off x="272480" y="260648"/>
            <a:ext cx="1092121" cy="461665"/>
          </a:xfrm>
          <a:prstGeom prst="rect">
            <a:avLst/>
          </a:prstGeom>
          <a:noFill/>
          <a:ln w="28575">
            <a:solidFill>
              <a:schemeClr val="tx1"/>
            </a:solidFill>
          </a:ln>
        </p:spPr>
        <p:txBody>
          <a:bodyPr wrap="square" rtlCol="0">
            <a:spAutoFit/>
          </a:bodyPr>
          <a:lstStyle/>
          <a:p>
            <a:pPr algn="ctr"/>
            <a:r>
              <a:rPr kumimoji="1" lang="ja-JP" altLang="en-US" sz="2400" b="1" dirty="0" smtClean="0"/>
              <a:t>訓練</a:t>
            </a:r>
            <a:endParaRPr kumimoji="1" lang="ja-JP" altLang="en-US" sz="2400" b="1" dirty="0"/>
          </a:p>
        </p:txBody>
      </p:sp>
      <p:sp>
        <p:nvSpPr>
          <p:cNvPr id="8" name="正方形/長方形 7"/>
          <p:cNvSpPr/>
          <p:nvPr/>
        </p:nvSpPr>
        <p:spPr>
          <a:xfrm>
            <a:off x="188089" y="1892055"/>
            <a:ext cx="9404431" cy="2862322"/>
          </a:xfrm>
          <a:prstGeom prst="rect">
            <a:avLst/>
          </a:prstGeom>
        </p:spPr>
        <p:txBody>
          <a:bodyPr wrap="square" anchor="t" anchorCtr="1">
            <a:spAutoFit/>
          </a:bodyPr>
          <a:lstStyle/>
          <a:p>
            <a:pPr algn="l"/>
            <a:r>
              <a:rPr lang="ja-JP" altLang="en-US" sz="3600" dirty="0" smtClean="0"/>
              <a:t>こちらは防災センターです。まだ余震が続いています。</a:t>
            </a:r>
            <a:endParaRPr lang="en-US" altLang="ja-JP" sz="3600" dirty="0" smtClean="0"/>
          </a:p>
          <a:p>
            <a:pPr algn="l"/>
            <a:r>
              <a:rPr lang="ja-JP" altLang="en-US" sz="3600" dirty="0" smtClean="0"/>
              <a:t>また、市内の一部地域で火災が発生しています。</a:t>
            </a:r>
            <a:endParaRPr lang="en-US" altLang="ja-JP" sz="3600" dirty="0" smtClean="0"/>
          </a:p>
          <a:p>
            <a:pPr algn="l"/>
            <a:r>
              <a:rPr lang="ja-JP" altLang="en-US" sz="3600" dirty="0" smtClean="0"/>
              <a:t>交通機関は全面的に停止している模様です。</a:t>
            </a:r>
            <a:endParaRPr lang="en-US" altLang="ja-JP" sz="3600" dirty="0" smtClean="0"/>
          </a:p>
          <a:p>
            <a:pPr algn="l"/>
            <a:r>
              <a:rPr lang="ja-JP" altLang="en-US" sz="3600" dirty="0" smtClean="0"/>
              <a:t>なお、この地震による津波の恐れはありません。</a:t>
            </a:r>
            <a:endParaRPr lang="ja-JP" altLang="en-US" sz="3600" dirty="0"/>
          </a:p>
        </p:txBody>
      </p:sp>
      <p:sp>
        <p:nvSpPr>
          <p:cNvPr id="10" name="正方形/長方形 9"/>
          <p:cNvSpPr/>
          <p:nvPr/>
        </p:nvSpPr>
        <p:spPr>
          <a:xfrm>
            <a:off x="89432" y="6488668"/>
            <a:ext cx="2146357" cy="369332"/>
          </a:xfrm>
          <a:prstGeom prst="rect">
            <a:avLst/>
          </a:prstGeom>
        </p:spPr>
        <p:txBody>
          <a:bodyPr wrap="none">
            <a:spAutoFit/>
          </a:bodyPr>
          <a:lstStyle/>
          <a:p>
            <a:r>
              <a:rPr lang="en-US" altLang="ja-JP" dirty="0" smtClean="0">
                <a:hlinkClick r:id="rId4"/>
              </a:rPr>
              <a:t>http://savemlak.jp/</a:t>
            </a:r>
            <a:endParaRPr lang="en-US" altLang="ja-JP" dirty="0" smtClean="0"/>
          </a:p>
        </p:txBody>
      </p:sp>
    </p:spTree>
    <p:extLst>
      <p:ext uri="{BB962C8B-B14F-4D97-AF65-F5344CB8AC3E}">
        <p14:creationId xmlns:p14="http://schemas.microsoft.com/office/powerpoint/2010/main" val="293882620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txBox="1">
            <a:spLocks/>
          </p:cNvSpPr>
          <p:nvPr/>
        </p:nvSpPr>
        <p:spPr>
          <a:xfrm>
            <a:off x="283030" y="246743"/>
            <a:ext cx="8172450" cy="444954"/>
          </a:xfrm>
          <a:prstGeom prst="rect">
            <a:avLst/>
          </a:prstGeom>
        </p:spPr>
        <p:txBody>
          <a:bodyPr>
            <a:noAutofit/>
          </a:bodyPr>
          <a:lstStyle>
            <a:lvl1pPr algn="l" defTabSz="914400" rtl="0" eaLnBrk="1" latinLnBrk="0" hangingPunct="1">
              <a:spcBef>
                <a:spcPct val="0"/>
              </a:spcBef>
              <a:buNone/>
              <a:defRPr kumimoji="1" sz="3600" kern="1200" cap="all" spc="-60" baseline="0">
                <a:solidFill>
                  <a:schemeClr val="tx2"/>
                </a:solidFill>
                <a:latin typeface="+mj-lt"/>
                <a:ea typeface="+mj-ea"/>
                <a:cs typeface="+mj-cs"/>
              </a:defRPr>
            </a:lvl1pPr>
          </a:lstStyle>
          <a:p>
            <a:pPr algn="ctr"/>
            <a:r>
              <a:rPr lang="en-US" altLang="ja-JP" sz="9600" dirty="0" smtClean="0"/>
              <a:t>15:00</a:t>
            </a:r>
            <a:endParaRPr lang="en-US" altLang="ja-JP" sz="9600" dirty="0"/>
          </a:p>
        </p:txBody>
      </p:sp>
      <p:pic>
        <p:nvPicPr>
          <p:cNvPr id="4" name="Picture 2" descr="saveMLAK-400x312.png"/>
          <p:cNvPicPr>
            <a:picLocks noChangeAspect="1" noChangeArrowheads="1"/>
          </p:cNvPicPr>
          <p:nvPr/>
        </p:nvPicPr>
        <p:blipFill>
          <a:blip r:embed="rId3" cstate="print"/>
          <a:srcRect/>
          <a:stretch>
            <a:fillRect/>
          </a:stretch>
        </p:blipFill>
        <p:spPr bwMode="auto">
          <a:xfrm>
            <a:off x="8676191" y="1"/>
            <a:ext cx="1229810" cy="885463"/>
          </a:xfrm>
          <a:prstGeom prst="rect">
            <a:avLst/>
          </a:prstGeom>
          <a:noFill/>
        </p:spPr>
      </p:pic>
      <p:sp>
        <p:nvSpPr>
          <p:cNvPr id="7" name="テキスト ボックス 6"/>
          <p:cNvSpPr txBox="1"/>
          <p:nvPr/>
        </p:nvSpPr>
        <p:spPr>
          <a:xfrm>
            <a:off x="272480" y="260648"/>
            <a:ext cx="1092121" cy="461665"/>
          </a:xfrm>
          <a:prstGeom prst="rect">
            <a:avLst/>
          </a:prstGeom>
          <a:noFill/>
          <a:ln w="28575">
            <a:solidFill>
              <a:schemeClr val="tx1"/>
            </a:solidFill>
          </a:ln>
        </p:spPr>
        <p:txBody>
          <a:bodyPr wrap="square" rtlCol="0">
            <a:spAutoFit/>
          </a:bodyPr>
          <a:lstStyle/>
          <a:p>
            <a:pPr algn="ctr"/>
            <a:r>
              <a:rPr kumimoji="1" lang="ja-JP" altLang="en-US" sz="2400" b="1" dirty="0" smtClean="0"/>
              <a:t>訓練</a:t>
            </a:r>
            <a:endParaRPr kumimoji="1" lang="ja-JP" altLang="en-US" sz="2400" b="1" dirty="0"/>
          </a:p>
        </p:txBody>
      </p:sp>
      <p:sp>
        <p:nvSpPr>
          <p:cNvPr id="8" name="正方形/長方形 7"/>
          <p:cNvSpPr/>
          <p:nvPr/>
        </p:nvSpPr>
        <p:spPr>
          <a:xfrm>
            <a:off x="250983" y="1674345"/>
            <a:ext cx="9404431" cy="4401205"/>
          </a:xfrm>
          <a:prstGeom prst="rect">
            <a:avLst/>
          </a:prstGeom>
        </p:spPr>
        <p:txBody>
          <a:bodyPr wrap="square" anchor="t" anchorCtr="1">
            <a:spAutoFit/>
          </a:bodyPr>
          <a:lstStyle/>
          <a:p>
            <a:pPr algn="l"/>
            <a:r>
              <a:rPr lang="ja-JP" altLang="en-US" sz="2800" dirty="0" smtClean="0"/>
              <a:t>こちら</a:t>
            </a:r>
            <a:r>
              <a:rPr lang="ja-JP" altLang="en-US" sz="2800" dirty="0"/>
              <a:t>は防災センターです。気象庁の発表によると、引き続き大きな余震が発生する可能性があるとのことです</a:t>
            </a:r>
            <a:r>
              <a:rPr lang="ja-JP" altLang="en-US" sz="2800" dirty="0" smtClean="0"/>
              <a:t>。建物</a:t>
            </a:r>
            <a:r>
              <a:rPr lang="ja-JP" altLang="en-US" sz="2800" dirty="0"/>
              <a:t>の中には絶対に入らないで</a:t>
            </a:r>
            <a:r>
              <a:rPr lang="ja-JP" altLang="en-US" sz="2800" dirty="0" smtClean="0"/>
              <a:t>ください。</a:t>
            </a:r>
            <a:endParaRPr lang="ja-JP" altLang="en-US" sz="2800" dirty="0"/>
          </a:p>
          <a:p>
            <a:pPr algn="l"/>
            <a:endParaRPr lang="ja-JP" altLang="en-US" sz="2800" dirty="0"/>
          </a:p>
          <a:p>
            <a:pPr algn="l"/>
            <a:r>
              <a:rPr lang="ja-JP" altLang="en-US" sz="2800" dirty="0" smtClean="0"/>
              <a:t>こちら</a:t>
            </a:r>
            <a:r>
              <a:rPr lang="ja-JP" altLang="en-US" sz="2800" dirty="0"/>
              <a:t>は防災センターです。現在までの情報を総合すると、皆さまの帰宅には相当な困難が予測されます</a:t>
            </a:r>
            <a:r>
              <a:rPr lang="ja-JP" altLang="en-US" sz="2800" dirty="0" smtClean="0"/>
              <a:t>。無理</a:t>
            </a:r>
            <a:r>
              <a:rPr lang="ja-JP" altLang="en-US" sz="2800" dirty="0"/>
              <a:t>に帰宅しようとせず、緊急避難所の学術交流会館へ避難して</a:t>
            </a:r>
            <a:r>
              <a:rPr lang="ja-JP" altLang="en-US" sz="2800" dirty="0" smtClean="0"/>
              <a:t>ください。</a:t>
            </a:r>
            <a:endParaRPr lang="ja-JP" altLang="en-US" sz="2800" dirty="0"/>
          </a:p>
          <a:p>
            <a:pPr algn="l"/>
            <a:endParaRPr lang="ja-JP" altLang="en-US" sz="2800" dirty="0"/>
          </a:p>
          <a:p>
            <a:pPr algn="l"/>
            <a:r>
              <a:rPr lang="ja-JP" altLang="en-US" sz="2800" dirty="0" smtClean="0"/>
              <a:t>こちら</a:t>
            </a:r>
            <a:r>
              <a:rPr lang="ja-JP" altLang="en-US" sz="2800" dirty="0"/>
              <a:t>は防災センターです。いま伝えましたように、無理に帰宅せずに学術交流会館に避難して</a:t>
            </a:r>
            <a:r>
              <a:rPr lang="ja-JP" altLang="en-US" sz="2800" dirty="0" smtClean="0"/>
              <a:t>ください。</a:t>
            </a:r>
            <a:endParaRPr lang="ja-JP" altLang="en-US" sz="2800" dirty="0"/>
          </a:p>
        </p:txBody>
      </p:sp>
      <p:sp>
        <p:nvSpPr>
          <p:cNvPr id="10" name="正方形/長方形 9"/>
          <p:cNvSpPr/>
          <p:nvPr/>
        </p:nvSpPr>
        <p:spPr>
          <a:xfrm>
            <a:off x="89432" y="6488668"/>
            <a:ext cx="2146357" cy="369332"/>
          </a:xfrm>
          <a:prstGeom prst="rect">
            <a:avLst/>
          </a:prstGeom>
        </p:spPr>
        <p:txBody>
          <a:bodyPr wrap="none">
            <a:spAutoFit/>
          </a:bodyPr>
          <a:lstStyle/>
          <a:p>
            <a:r>
              <a:rPr lang="en-US" altLang="ja-JP" dirty="0" smtClean="0">
                <a:hlinkClick r:id="rId4"/>
              </a:rPr>
              <a:t>http://savemlak.jp/</a:t>
            </a:r>
            <a:endParaRPr lang="en-US" altLang="ja-JP" dirty="0" smtClean="0"/>
          </a:p>
        </p:txBody>
      </p:sp>
    </p:spTree>
    <p:extLst>
      <p:ext uri="{BB962C8B-B14F-4D97-AF65-F5344CB8AC3E}">
        <p14:creationId xmlns:p14="http://schemas.microsoft.com/office/powerpoint/2010/main" val="293882620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txBox="1">
            <a:spLocks/>
          </p:cNvSpPr>
          <p:nvPr/>
        </p:nvSpPr>
        <p:spPr>
          <a:xfrm>
            <a:off x="283030" y="246743"/>
            <a:ext cx="8172450" cy="444954"/>
          </a:xfrm>
          <a:prstGeom prst="rect">
            <a:avLst/>
          </a:prstGeom>
        </p:spPr>
        <p:txBody>
          <a:bodyPr>
            <a:noAutofit/>
          </a:bodyPr>
          <a:lstStyle>
            <a:lvl1pPr algn="l" defTabSz="914400" rtl="0" eaLnBrk="1" latinLnBrk="0" hangingPunct="1">
              <a:spcBef>
                <a:spcPct val="0"/>
              </a:spcBef>
              <a:buNone/>
              <a:defRPr kumimoji="1" sz="3600" kern="1200" cap="all" spc="-60" baseline="0">
                <a:solidFill>
                  <a:schemeClr val="tx2"/>
                </a:solidFill>
                <a:latin typeface="+mj-lt"/>
                <a:ea typeface="+mj-ea"/>
                <a:cs typeface="+mj-cs"/>
              </a:defRPr>
            </a:lvl1pPr>
          </a:lstStyle>
          <a:p>
            <a:pPr algn="ctr"/>
            <a:r>
              <a:rPr lang="en-US" altLang="ja-JP" sz="9600" dirty="0" smtClean="0"/>
              <a:t>15:10</a:t>
            </a:r>
            <a:endParaRPr lang="en-US" altLang="ja-JP" sz="9600" dirty="0"/>
          </a:p>
        </p:txBody>
      </p:sp>
      <p:pic>
        <p:nvPicPr>
          <p:cNvPr id="4" name="Picture 2" descr="saveMLAK-400x312.png"/>
          <p:cNvPicPr>
            <a:picLocks noChangeAspect="1" noChangeArrowheads="1"/>
          </p:cNvPicPr>
          <p:nvPr/>
        </p:nvPicPr>
        <p:blipFill>
          <a:blip r:embed="rId3" cstate="print"/>
          <a:srcRect/>
          <a:stretch>
            <a:fillRect/>
          </a:stretch>
        </p:blipFill>
        <p:spPr bwMode="auto">
          <a:xfrm>
            <a:off x="8676191" y="1"/>
            <a:ext cx="1229810" cy="885463"/>
          </a:xfrm>
          <a:prstGeom prst="rect">
            <a:avLst/>
          </a:prstGeom>
          <a:noFill/>
        </p:spPr>
      </p:pic>
      <p:sp>
        <p:nvSpPr>
          <p:cNvPr id="7" name="テキスト ボックス 6"/>
          <p:cNvSpPr txBox="1"/>
          <p:nvPr/>
        </p:nvSpPr>
        <p:spPr>
          <a:xfrm>
            <a:off x="272480" y="260648"/>
            <a:ext cx="1092121" cy="461665"/>
          </a:xfrm>
          <a:prstGeom prst="rect">
            <a:avLst/>
          </a:prstGeom>
          <a:noFill/>
          <a:ln w="28575">
            <a:solidFill>
              <a:schemeClr val="tx1"/>
            </a:solidFill>
          </a:ln>
        </p:spPr>
        <p:txBody>
          <a:bodyPr wrap="square" rtlCol="0">
            <a:spAutoFit/>
          </a:bodyPr>
          <a:lstStyle/>
          <a:p>
            <a:pPr algn="ctr"/>
            <a:r>
              <a:rPr kumimoji="1" lang="ja-JP" altLang="en-US" sz="2400" b="1" dirty="0" smtClean="0"/>
              <a:t>訓練</a:t>
            </a:r>
            <a:endParaRPr kumimoji="1" lang="ja-JP" altLang="en-US" sz="2400" b="1" dirty="0"/>
          </a:p>
        </p:txBody>
      </p:sp>
      <p:sp>
        <p:nvSpPr>
          <p:cNvPr id="8" name="正方形/長方形 7"/>
          <p:cNvSpPr/>
          <p:nvPr/>
        </p:nvSpPr>
        <p:spPr>
          <a:xfrm>
            <a:off x="188089" y="1892055"/>
            <a:ext cx="9404431" cy="2862322"/>
          </a:xfrm>
          <a:prstGeom prst="rect">
            <a:avLst/>
          </a:prstGeom>
        </p:spPr>
        <p:txBody>
          <a:bodyPr wrap="square" anchor="t" anchorCtr="1">
            <a:spAutoFit/>
          </a:bodyPr>
          <a:lstStyle/>
          <a:p>
            <a:pPr algn="l"/>
            <a:r>
              <a:rPr lang="ja-JP" altLang="en-US" sz="3600" dirty="0" smtClean="0"/>
              <a:t>こちらは防災センターです。</a:t>
            </a:r>
            <a:endParaRPr lang="en-US" altLang="ja-JP" sz="3600" dirty="0" smtClean="0"/>
          </a:p>
          <a:p>
            <a:pPr algn="l"/>
            <a:endParaRPr lang="en-US" altLang="ja-JP" sz="3600" dirty="0" smtClean="0"/>
          </a:p>
          <a:p>
            <a:pPr algn="l"/>
            <a:r>
              <a:rPr lang="ja-JP" altLang="en-US" sz="3600" dirty="0"/>
              <a:t>学術交流会館に</a:t>
            </a:r>
            <a:r>
              <a:rPr lang="ja-JP" altLang="en-US" sz="3600" dirty="0" smtClean="0"/>
              <a:t>避難したら、各施設の責任者は、現在、判明している状況を防災センターに報告してください。</a:t>
            </a:r>
            <a:endParaRPr lang="ja-JP" altLang="en-US" sz="3600" dirty="0"/>
          </a:p>
        </p:txBody>
      </p:sp>
      <p:sp>
        <p:nvSpPr>
          <p:cNvPr id="10" name="正方形/長方形 9"/>
          <p:cNvSpPr/>
          <p:nvPr/>
        </p:nvSpPr>
        <p:spPr>
          <a:xfrm>
            <a:off x="89432" y="6488668"/>
            <a:ext cx="2146357" cy="369332"/>
          </a:xfrm>
          <a:prstGeom prst="rect">
            <a:avLst/>
          </a:prstGeom>
        </p:spPr>
        <p:txBody>
          <a:bodyPr wrap="none">
            <a:spAutoFit/>
          </a:bodyPr>
          <a:lstStyle/>
          <a:p>
            <a:r>
              <a:rPr lang="en-US" altLang="ja-JP" dirty="0" smtClean="0">
                <a:hlinkClick r:id="rId4"/>
              </a:rPr>
              <a:t>http://savemlak.jp/</a:t>
            </a:r>
            <a:endParaRPr lang="en-US" altLang="ja-JP" dirty="0" smtClean="0"/>
          </a:p>
        </p:txBody>
      </p:sp>
    </p:spTree>
    <p:extLst>
      <p:ext uri="{BB962C8B-B14F-4D97-AF65-F5344CB8AC3E}">
        <p14:creationId xmlns:p14="http://schemas.microsoft.com/office/powerpoint/2010/main" val="293882620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bwMode="auto">
          <a:xfrm>
            <a:off x="230163" y="2132857"/>
            <a:ext cx="9278276" cy="2503487"/>
          </a:xfrm>
          <a:prstGeom prst="rect">
            <a:avLst/>
          </a:prstGeom>
          <a:noFill/>
          <a:ln w="9525">
            <a:noFill/>
            <a:miter lim="800000"/>
            <a:headEnd/>
            <a:tailEnd/>
          </a:ln>
        </p:spPr>
        <p:txBody>
          <a:bodyPr anchor="ctr"/>
          <a:lstStyle/>
          <a:p>
            <a:pPr algn="ctr">
              <a:defRPr/>
            </a:pPr>
            <a:r>
              <a:rPr lang="ja-JP" altLang="en-US" sz="8800" b="1" kern="0" dirty="0" smtClean="0">
                <a:solidFill>
                  <a:schemeClr val="accent4">
                    <a:lumMod val="10000"/>
                  </a:schemeClr>
                </a:solidFill>
                <a:latin typeface="+mj-lt"/>
                <a:ea typeface="+mj-ea"/>
                <a:cs typeface="+mj-cs"/>
              </a:rPr>
              <a:t>休憩</a:t>
            </a:r>
            <a:endParaRPr lang="ja-JP" altLang="en-US" sz="8800" b="1" kern="0" dirty="0">
              <a:solidFill>
                <a:schemeClr val="accent4">
                  <a:lumMod val="10000"/>
                </a:schemeClr>
              </a:solidFill>
              <a:latin typeface="+mj-lt"/>
              <a:ea typeface="+mj-ea"/>
              <a:cs typeface="+mj-cs"/>
            </a:endParaRPr>
          </a:p>
        </p:txBody>
      </p:sp>
      <p:pic>
        <p:nvPicPr>
          <p:cNvPr id="74754" name="Picture 2" descr="C:\Users\meshitsuka.L-BRAINS\AppData\Local\Microsoft\Windows\Temporary Internet Files\Content.IE5\6IU1S486\MM900189203[1].gif"/>
          <p:cNvPicPr>
            <a:picLocks noChangeAspect="1" noChangeArrowheads="1" noCrop="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6927321" y="3688605"/>
            <a:ext cx="2003803" cy="244808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saveMLAK-400x312.png"/>
          <p:cNvPicPr>
            <a:picLocks noChangeAspect="1" noChangeArrowheads="1"/>
          </p:cNvPicPr>
          <p:nvPr/>
        </p:nvPicPr>
        <p:blipFill>
          <a:blip r:embed="rId4" cstate="print"/>
          <a:srcRect/>
          <a:stretch>
            <a:fillRect/>
          </a:stretch>
        </p:blipFill>
        <p:spPr bwMode="auto">
          <a:xfrm>
            <a:off x="8676191" y="1"/>
            <a:ext cx="1229810" cy="885463"/>
          </a:xfrm>
          <a:prstGeom prst="rect">
            <a:avLst/>
          </a:prstGeom>
          <a:noFill/>
        </p:spPr>
      </p:pic>
      <p:sp>
        <p:nvSpPr>
          <p:cNvPr id="5" name="正方形/長方形 4"/>
          <p:cNvSpPr/>
          <p:nvPr/>
        </p:nvSpPr>
        <p:spPr>
          <a:xfrm>
            <a:off x="89432" y="6488668"/>
            <a:ext cx="2146357" cy="369332"/>
          </a:xfrm>
          <a:prstGeom prst="rect">
            <a:avLst/>
          </a:prstGeom>
        </p:spPr>
        <p:txBody>
          <a:bodyPr wrap="none">
            <a:spAutoFit/>
          </a:bodyPr>
          <a:lstStyle/>
          <a:p>
            <a:r>
              <a:rPr lang="en-US" altLang="ja-JP" dirty="0" smtClean="0">
                <a:hlinkClick r:id="rId5"/>
              </a:rPr>
              <a:t>http://savemlak.jp/</a:t>
            </a:r>
            <a:endParaRPr lang="en-US" altLang="ja-JP" dirty="0" smtClean="0"/>
          </a:p>
        </p:txBody>
      </p:sp>
    </p:spTree>
    <p:extLst>
      <p:ext uri="{BB962C8B-B14F-4D97-AF65-F5344CB8AC3E}">
        <p14:creationId xmlns:p14="http://schemas.microsoft.com/office/powerpoint/2010/main" val="166796292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bwMode="auto">
          <a:xfrm>
            <a:off x="230163" y="2132857"/>
            <a:ext cx="9278276" cy="2503487"/>
          </a:xfrm>
          <a:prstGeom prst="rect">
            <a:avLst/>
          </a:prstGeom>
          <a:noFill/>
          <a:ln w="9525">
            <a:noFill/>
            <a:miter lim="800000"/>
            <a:headEnd/>
            <a:tailEnd/>
          </a:ln>
        </p:spPr>
        <p:txBody>
          <a:bodyPr anchor="ctr"/>
          <a:lstStyle/>
          <a:p>
            <a:pPr algn="ctr">
              <a:defRPr/>
            </a:pPr>
            <a:r>
              <a:rPr lang="ja-JP" altLang="en-US" sz="8800" b="1" kern="0" dirty="0" smtClean="0">
                <a:solidFill>
                  <a:schemeClr val="accent4">
                    <a:lumMod val="10000"/>
                  </a:schemeClr>
                </a:solidFill>
                <a:latin typeface="+mj-lt"/>
                <a:ea typeface="+mj-ea"/>
                <a:cs typeface="+mj-cs"/>
              </a:rPr>
              <a:t>振り返り</a:t>
            </a:r>
            <a:endParaRPr lang="ja-JP" altLang="en-US" sz="8800" b="1" kern="0" dirty="0">
              <a:solidFill>
                <a:schemeClr val="accent4">
                  <a:lumMod val="10000"/>
                </a:schemeClr>
              </a:solidFill>
              <a:latin typeface="+mj-lt"/>
              <a:ea typeface="+mj-ea"/>
              <a:cs typeface="+mj-cs"/>
            </a:endParaRPr>
          </a:p>
        </p:txBody>
      </p:sp>
      <p:pic>
        <p:nvPicPr>
          <p:cNvPr id="4" name="Picture 2" descr="saveMLAK-400x312.png"/>
          <p:cNvPicPr>
            <a:picLocks noChangeAspect="1" noChangeArrowheads="1"/>
          </p:cNvPicPr>
          <p:nvPr/>
        </p:nvPicPr>
        <p:blipFill>
          <a:blip r:embed="rId2" cstate="print"/>
          <a:srcRect/>
          <a:stretch>
            <a:fillRect/>
          </a:stretch>
        </p:blipFill>
        <p:spPr bwMode="auto">
          <a:xfrm>
            <a:off x="8676191" y="1"/>
            <a:ext cx="1229810" cy="885463"/>
          </a:xfrm>
          <a:prstGeom prst="rect">
            <a:avLst/>
          </a:prstGeom>
          <a:noFill/>
        </p:spPr>
      </p:pic>
      <p:sp>
        <p:nvSpPr>
          <p:cNvPr id="5" name="正方形/長方形 4"/>
          <p:cNvSpPr/>
          <p:nvPr/>
        </p:nvSpPr>
        <p:spPr>
          <a:xfrm>
            <a:off x="89432" y="6488668"/>
            <a:ext cx="2146357" cy="369332"/>
          </a:xfrm>
          <a:prstGeom prst="rect">
            <a:avLst/>
          </a:prstGeom>
        </p:spPr>
        <p:txBody>
          <a:bodyPr wrap="none">
            <a:spAutoFit/>
          </a:bodyPr>
          <a:lstStyle/>
          <a:p>
            <a:r>
              <a:rPr lang="en-US" altLang="ja-JP" dirty="0" smtClean="0">
                <a:hlinkClick r:id="rId3"/>
              </a:rPr>
              <a:t>http://savemlak.jp/</a:t>
            </a:r>
            <a:endParaRPr lang="en-US" altLang="ja-JP" dirty="0" smtClean="0"/>
          </a:p>
        </p:txBody>
      </p:sp>
    </p:spTree>
    <p:extLst>
      <p:ext uri="{BB962C8B-B14F-4D97-AF65-F5344CB8AC3E}">
        <p14:creationId xmlns:p14="http://schemas.microsoft.com/office/powerpoint/2010/main" val="166796292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bwMode="auto">
          <a:xfrm>
            <a:off x="230163" y="2132857"/>
            <a:ext cx="9278276" cy="2503487"/>
          </a:xfrm>
          <a:prstGeom prst="rect">
            <a:avLst/>
          </a:prstGeom>
          <a:noFill/>
          <a:ln w="9525">
            <a:noFill/>
            <a:miter lim="800000"/>
            <a:headEnd/>
            <a:tailEnd/>
          </a:ln>
        </p:spPr>
        <p:txBody>
          <a:bodyPr anchor="ctr"/>
          <a:lstStyle/>
          <a:p>
            <a:pPr algn="ctr">
              <a:defRPr/>
            </a:pPr>
            <a:r>
              <a:rPr lang="ja-JP" altLang="en-US" sz="8800" b="1" kern="0" dirty="0" smtClean="0">
                <a:solidFill>
                  <a:schemeClr val="accent4">
                    <a:lumMod val="10000"/>
                  </a:schemeClr>
                </a:solidFill>
                <a:latin typeface="+mj-lt"/>
                <a:ea typeface="+mj-ea"/>
                <a:cs typeface="+mj-cs"/>
              </a:rPr>
              <a:t>共有</a:t>
            </a:r>
            <a:endParaRPr lang="ja-JP" altLang="en-US" sz="8800" b="1" kern="0" dirty="0">
              <a:solidFill>
                <a:schemeClr val="accent4">
                  <a:lumMod val="10000"/>
                </a:schemeClr>
              </a:solidFill>
              <a:latin typeface="+mj-lt"/>
              <a:ea typeface="+mj-ea"/>
              <a:cs typeface="+mj-cs"/>
            </a:endParaRPr>
          </a:p>
        </p:txBody>
      </p:sp>
      <p:pic>
        <p:nvPicPr>
          <p:cNvPr id="4" name="Picture 2" descr="saveMLAK-400x312.png"/>
          <p:cNvPicPr>
            <a:picLocks noChangeAspect="1" noChangeArrowheads="1"/>
          </p:cNvPicPr>
          <p:nvPr/>
        </p:nvPicPr>
        <p:blipFill>
          <a:blip r:embed="rId2" cstate="print"/>
          <a:srcRect/>
          <a:stretch>
            <a:fillRect/>
          </a:stretch>
        </p:blipFill>
        <p:spPr bwMode="auto">
          <a:xfrm>
            <a:off x="8676191" y="1"/>
            <a:ext cx="1229810" cy="885463"/>
          </a:xfrm>
          <a:prstGeom prst="rect">
            <a:avLst/>
          </a:prstGeom>
          <a:noFill/>
        </p:spPr>
      </p:pic>
      <p:sp>
        <p:nvSpPr>
          <p:cNvPr id="5" name="正方形/長方形 4"/>
          <p:cNvSpPr/>
          <p:nvPr/>
        </p:nvSpPr>
        <p:spPr>
          <a:xfrm>
            <a:off x="89432" y="6488668"/>
            <a:ext cx="2146357" cy="369332"/>
          </a:xfrm>
          <a:prstGeom prst="rect">
            <a:avLst/>
          </a:prstGeom>
        </p:spPr>
        <p:txBody>
          <a:bodyPr wrap="none">
            <a:spAutoFit/>
          </a:bodyPr>
          <a:lstStyle/>
          <a:p>
            <a:r>
              <a:rPr lang="en-US" altLang="ja-JP" dirty="0" smtClean="0">
                <a:hlinkClick r:id="rId3"/>
              </a:rPr>
              <a:t>http://savemlak.jp/</a:t>
            </a:r>
            <a:endParaRPr lang="en-US" altLang="ja-JP" dirty="0" smtClean="0"/>
          </a:p>
        </p:txBody>
      </p:sp>
    </p:spTree>
    <p:extLst>
      <p:ext uri="{BB962C8B-B14F-4D97-AF65-F5344CB8AC3E}">
        <p14:creationId xmlns:p14="http://schemas.microsoft.com/office/powerpoint/2010/main" val="166796292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スライド番号プレースホルダ 5"/>
          <p:cNvSpPr txBox="1">
            <a:spLocks noGrp="1"/>
          </p:cNvSpPr>
          <p:nvPr/>
        </p:nvSpPr>
        <p:spPr bwMode="auto">
          <a:xfrm>
            <a:off x="7450138" y="6381750"/>
            <a:ext cx="23114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3600">
                <a:solidFill>
                  <a:schemeClr val="bg1"/>
                </a:solidFill>
                <a:latin typeface="Arial" charset="0"/>
                <a:ea typeface="ＭＳ Ｐゴシック" charset="-128"/>
              </a:defRPr>
            </a:lvl1pPr>
            <a:lvl2pPr marL="742950" indent="-285750" eaLnBrk="0" hangingPunct="0">
              <a:defRPr kumimoji="1" sz="3600">
                <a:solidFill>
                  <a:schemeClr val="bg1"/>
                </a:solidFill>
                <a:latin typeface="Arial" charset="0"/>
                <a:ea typeface="ＭＳ Ｐゴシック" charset="-128"/>
              </a:defRPr>
            </a:lvl2pPr>
            <a:lvl3pPr marL="1143000" indent="-228600" eaLnBrk="0" hangingPunct="0">
              <a:defRPr kumimoji="1" sz="3600">
                <a:solidFill>
                  <a:schemeClr val="bg1"/>
                </a:solidFill>
                <a:latin typeface="Arial" charset="0"/>
                <a:ea typeface="ＭＳ Ｐゴシック" charset="-128"/>
              </a:defRPr>
            </a:lvl3pPr>
            <a:lvl4pPr marL="1600200" indent="-228600" eaLnBrk="0" hangingPunct="0">
              <a:defRPr kumimoji="1" sz="3600">
                <a:solidFill>
                  <a:schemeClr val="bg1"/>
                </a:solidFill>
                <a:latin typeface="Arial" charset="0"/>
                <a:ea typeface="ＭＳ Ｐゴシック" charset="-128"/>
              </a:defRPr>
            </a:lvl4pPr>
            <a:lvl5pPr marL="2057400" indent="-228600" eaLnBrk="0" hangingPunct="0">
              <a:defRPr kumimoji="1" sz="3600">
                <a:solidFill>
                  <a:schemeClr val="bg1"/>
                </a:solidFill>
                <a:latin typeface="Arial" charset="0"/>
                <a:ea typeface="ＭＳ Ｐゴシック" charset="-128"/>
              </a:defRPr>
            </a:lvl5pPr>
            <a:lvl6pPr marL="2514600" indent="-228600" algn="ctr" eaLnBrk="0" fontAlgn="base" hangingPunct="0">
              <a:spcBef>
                <a:spcPct val="20000"/>
              </a:spcBef>
              <a:spcAft>
                <a:spcPct val="0"/>
              </a:spcAft>
              <a:defRPr kumimoji="1" sz="3600">
                <a:solidFill>
                  <a:schemeClr val="bg1"/>
                </a:solidFill>
                <a:latin typeface="Arial" charset="0"/>
                <a:ea typeface="ＭＳ Ｐゴシック" charset="-128"/>
              </a:defRPr>
            </a:lvl6pPr>
            <a:lvl7pPr marL="2971800" indent="-228600" algn="ctr" eaLnBrk="0" fontAlgn="base" hangingPunct="0">
              <a:spcBef>
                <a:spcPct val="20000"/>
              </a:spcBef>
              <a:spcAft>
                <a:spcPct val="0"/>
              </a:spcAft>
              <a:defRPr kumimoji="1" sz="3600">
                <a:solidFill>
                  <a:schemeClr val="bg1"/>
                </a:solidFill>
                <a:latin typeface="Arial" charset="0"/>
                <a:ea typeface="ＭＳ Ｐゴシック" charset="-128"/>
              </a:defRPr>
            </a:lvl7pPr>
            <a:lvl8pPr marL="3429000" indent="-228600" algn="ctr" eaLnBrk="0" fontAlgn="base" hangingPunct="0">
              <a:spcBef>
                <a:spcPct val="20000"/>
              </a:spcBef>
              <a:spcAft>
                <a:spcPct val="0"/>
              </a:spcAft>
              <a:defRPr kumimoji="1" sz="3600">
                <a:solidFill>
                  <a:schemeClr val="bg1"/>
                </a:solidFill>
                <a:latin typeface="Arial" charset="0"/>
                <a:ea typeface="ＭＳ Ｐゴシック" charset="-128"/>
              </a:defRPr>
            </a:lvl8pPr>
            <a:lvl9pPr marL="3886200" indent="-228600" algn="ctr" eaLnBrk="0" fontAlgn="base" hangingPunct="0">
              <a:spcBef>
                <a:spcPct val="20000"/>
              </a:spcBef>
              <a:spcAft>
                <a:spcPct val="0"/>
              </a:spcAft>
              <a:defRPr kumimoji="1" sz="3600">
                <a:solidFill>
                  <a:schemeClr val="bg1"/>
                </a:solidFill>
                <a:latin typeface="Arial" charset="0"/>
                <a:ea typeface="ＭＳ Ｐゴシック" charset="-128"/>
              </a:defRPr>
            </a:lvl9pPr>
          </a:lstStyle>
          <a:p>
            <a:pPr algn="r" eaLnBrk="1" hangingPunct="1"/>
            <a:fld id="{01F0D83F-990D-4538-9015-68E30CBA4971}" type="slidenum">
              <a:rPr lang="en-US" altLang="ja-JP">
                <a:latin typeface="ＭＳ ゴシック" pitchFamily="49" charset="-128"/>
                <a:ea typeface="ＭＳ ゴシック" pitchFamily="49" charset="-128"/>
              </a:rPr>
              <a:pPr algn="r" eaLnBrk="1" hangingPunct="1"/>
              <a:t>26</a:t>
            </a:fld>
            <a:endParaRPr lang="en-US" altLang="ja-JP">
              <a:latin typeface="ＭＳ ゴシック" pitchFamily="49" charset="-128"/>
              <a:ea typeface="ＭＳ ゴシック" pitchFamily="49" charset="-128"/>
            </a:endParaRPr>
          </a:p>
        </p:txBody>
      </p:sp>
      <p:sp>
        <p:nvSpPr>
          <p:cNvPr id="6" name="タイトル 1"/>
          <p:cNvSpPr txBox="1">
            <a:spLocks/>
          </p:cNvSpPr>
          <p:nvPr/>
        </p:nvSpPr>
        <p:spPr>
          <a:xfrm>
            <a:off x="283030" y="246743"/>
            <a:ext cx="8172450" cy="444954"/>
          </a:xfrm>
          <a:prstGeom prst="rect">
            <a:avLst/>
          </a:prstGeom>
        </p:spPr>
        <p:txBody>
          <a:bodyPr>
            <a:noAutofit/>
          </a:bodyPr>
          <a:lstStyle>
            <a:lvl1pPr algn="l" defTabSz="914400" rtl="0" eaLnBrk="1" latinLnBrk="0" hangingPunct="1">
              <a:spcBef>
                <a:spcPct val="0"/>
              </a:spcBef>
              <a:buNone/>
              <a:defRPr kumimoji="1" sz="3600" kern="1200" cap="all" spc="-60" baseline="0">
                <a:solidFill>
                  <a:schemeClr val="tx2"/>
                </a:solidFill>
                <a:latin typeface="+mj-lt"/>
                <a:ea typeface="+mj-ea"/>
                <a:cs typeface="+mj-cs"/>
              </a:defRPr>
            </a:lvl1pPr>
          </a:lstStyle>
          <a:p>
            <a:r>
              <a:rPr lang="ja-JP" altLang="en-US" dirty="0" smtClean="0"/>
              <a:t>■講評</a:t>
            </a:r>
            <a:endParaRPr lang="ja-JP" altLang="en-US" dirty="0"/>
          </a:p>
        </p:txBody>
      </p:sp>
      <p:pic>
        <p:nvPicPr>
          <p:cNvPr id="4" name="Picture 2" descr="saveMLAK-400x312.png"/>
          <p:cNvPicPr>
            <a:picLocks noChangeAspect="1" noChangeArrowheads="1"/>
          </p:cNvPicPr>
          <p:nvPr/>
        </p:nvPicPr>
        <p:blipFill>
          <a:blip r:embed="rId3" cstate="print"/>
          <a:srcRect/>
          <a:stretch>
            <a:fillRect/>
          </a:stretch>
        </p:blipFill>
        <p:spPr bwMode="auto">
          <a:xfrm>
            <a:off x="8676191" y="1"/>
            <a:ext cx="1229810" cy="885463"/>
          </a:xfrm>
          <a:prstGeom prst="rect">
            <a:avLst/>
          </a:prstGeom>
          <a:noFill/>
        </p:spPr>
      </p:pic>
      <p:sp>
        <p:nvSpPr>
          <p:cNvPr id="7" name="正方形/長方形 6"/>
          <p:cNvSpPr/>
          <p:nvPr/>
        </p:nvSpPr>
        <p:spPr>
          <a:xfrm>
            <a:off x="89432" y="6488668"/>
            <a:ext cx="2146357" cy="369332"/>
          </a:xfrm>
          <a:prstGeom prst="rect">
            <a:avLst/>
          </a:prstGeom>
        </p:spPr>
        <p:txBody>
          <a:bodyPr wrap="none">
            <a:spAutoFit/>
          </a:bodyPr>
          <a:lstStyle/>
          <a:p>
            <a:r>
              <a:rPr lang="en-US" altLang="ja-JP" dirty="0" smtClean="0">
                <a:hlinkClick r:id="rId4"/>
              </a:rPr>
              <a:t>http://savemlak.jp/</a:t>
            </a:r>
            <a:endParaRPr lang="en-US" altLang="ja-JP" dirty="0" smtClean="0"/>
          </a:p>
        </p:txBody>
      </p:sp>
    </p:spTree>
    <p:extLst>
      <p:ext uri="{BB962C8B-B14F-4D97-AF65-F5344CB8AC3E}">
        <p14:creationId xmlns:p14="http://schemas.microsoft.com/office/powerpoint/2010/main" val="293882620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aveMLAK-400x312.png"/>
          <p:cNvPicPr>
            <a:picLocks noChangeAspect="1" noChangeArrowheads="1"/>
          </p:cNvPicPr>
          <p:nvPr/>
        </p:nvPicPr>
        <p:blipFill>
          <a:blip r:embed="rId3" cstate="print"/>
          <a:srcRect/>
          <a:stretch>
            <a:fillRect/>
          </a:stretch>
        </p:blipFill>
        <p:spPr bwMode="auto">
          <a:xfrm>
            <a:off x="8676191" y="1"/>
            <a:ext cx="1229810" cy="885463"/>
          </a:xfrm>
          <a:prstGeom prst="rect">
            <a:avLst/>
          </a:prstGeom>
          <a:noFill/>
        </p:spPr>
      </p:pic>
      <p:sp>
        <p:nvSpPr>
          <p:cNvPr id="5" name="正方形/長方形 4"/>
          <p:cNvSpPr/>
          <p:nvPr/>
        </p:nvSpPr>
        <p:spPr>
          <a:xfrm>
            <a:off x="89432" y="6488668"/>
            <a:ext cx="2146357" cy="369332"/>
          </a:xfrm>
          <a:prstGeom prst="rect">
            <a:avLst/>
          </a:prstGeom>
        </p:spPr>
        <p:txBody>
          <a:bodyPr wrap="none">
            <a:spAutoFit/>
          </a:bodyPr>
          <a:lstStyle/>
          <a:p>
            <a:r>
              <a:rPr lang="en-US" altLang="ja-JP" dirty="0" smtClean="0">
                <a:hlinkClick r:id="rId4"/>
              </a:rPr>
              <a:t>http://savemlak.jp/</a:t>
            </a:r>
            <a:endParaRPr lang="en-US" altLang="ja-JP" dirty="0" smtClean="0"/>
          </a:p>
        </p:txBody>
      </p:sp>
      <p:sp>
        <p:nvSpPr>
          <p:cNvPr id="6" name="正方形/長方形 5"/>
          <p:cNvSpPr/>
          <p:nvPr/>
        </p:nvSpPr>
        <p:spPr>
          <a:xfrm>
            <a:off x="376177" y="1371831"/>
            <a:ext cx="9040793" cy="4524315"/>
          </a:xfrm>
          <a:prstGeom prst="rect">
            <a:avLst/>
          </a:prstGeom>
        </p:spPr>
        <p:txBody>
          <a:bodyPr wrap="square">
            <a:spAutoFit/>
          </a:bodyPr>
          <a:lstStyle/>
          <a:p>
            <a:pPr algn="l"/>
            <a:r>
              <a:rPr lang="ja-JP" altLang="en-US" sz="3600" dirty="0" smtClean="0"/>
              <a:t>以上で本プログラムは終了です。</a:t>
            </a:r>
          </a:p>
          <a:p>
            <a:pPr algn="l"/>
            <a:endParaRPr lang="ja-JP" altLang="en-US" sz="3600" dirty="0" smtClean="0"/>
          </a:p>
          <a:p>
            <a:pPr algn="l"/>
            <a:r>
              <a:rPr lang="ja-JP" altLang="en-US" sz="3600" dirty="0" smtClean="0"/>
              <a:t>本プログラムは、クリエイティブ・コモンズ・ライセンス「表示 </a:t>
            </a:r>
            <a:r>
              <a:rPr lang="en-US" altLang="ja-JP" sz="3600" dirty="0" smtClean="0"/>
              <a:t>- </a:t>
            </a:r>
            <a:r>
              <a:rPr lang="ja-JP" altLang="en-US" sz="3600" dirty="0" smtClean="0"/>
              <a:t>継承 </a:t>
            </a:r>
            <a:r>
              <a:rPr lang="en-US" altLang="ja-JP" sz="3600" dirty="0" smtClean="0"/>
              <a:t>2.1 </a:t>
            </a:r>
            <a:r>
              <a:rPr lang="ja-JP" altLang="en-US" sz="3600" dirty="0" smtClean="0"/>
              <a:t>日本 </a:t>
            </a:r>
            <a:r>
              <a:rPr lang="en-US" altLang="ja-JP" sz="3600" dirty="0" smtClean="0"/>
              <a:t>(CC BY-SA 2.1)</a:t>
            </a:r>
            <a:r>
              <a:rPr lang="ja-JP" altLang="en-US" sz="3600" dirty="0" smtClean="0"/>
              <a:t>」に基づき利用できます。</a:t>
            </a:r>
          </a:p>
          <a:p>
            <a:pPr algn="l"/>
            <a:endParaRPr lang="ja-JP" altLang="en-US" sz="3600" dirty="0" smtClean="0"/>
          </a:p>
          <a:p>
            <a:pPr algn="l"/>
            <a:r>
              <a:rPr lang="ja-JP" altLang="en-US" sz="3600" dirty="0" smtClean="0"/>
              <a:t>各施設でのより現実的な訓練にお役立てください。全資料を</a:t>
            </a:r>
            <a:r>
              <a:rPr lang="en-US" altLang="ja-JP" sz="3600" dirty="0" err="1" smtClean="0"/>
              <a:t>saveMLAK</a:t>
            </a:r>
            <a:r>
              <a:rPr lang="ja-JP" altLang="en-US" sz="3600" dirty="0" smtClean="0"/>
              <a:t>サイトで公開します。</a:t>
            </a:r>
            <a:endParaRPr lang="ja-JP" altLang="en-US" sz="3600" dirty="0"/>
          </a:p>
        </p:txBody>
      </p:sp>
    </p:spTree>
    <p:extLst>
      <p:ext uri="{BB962C8B-B14F-4D97-AF65-F5344CB8AC3E}">
        <p14:creationId xmlns:p14="http://schemas.microsoft.com/office/powerpoint/2010/main" val="167164171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83030" y="246743"/>
            <a:ext cx="8172450" cy="444954"/>
          </a:xfrm>
        </p:spPr>
        <p:txBody>
          <a:bodyPr>
            <a:noAutofit/>
          </a:bodyPr>
          <a:lstStyle/>
          <a:p>
            <a:r>
              <a:rPr kumimoji="1" lang="ja-JP" altLang="en-US" dirty="0" smtClean="0"/>
              <a:t>■</a:t>
            </a:r>
            <a:r>
              <a:rPr lang="ja-JP" altLang="en-US" dirty="0" smtClean="0"/>
              <a:t>本</a:t>
            </a:r>
            <a:r>
              <a:rPr kumimoji="1" lang="ja-JP" altLang="en-US" dirty="0" smtClean="0"/>
              <a:t>プログラムの特徴と目的</a:t>
            </a:r>
            <a:endParaRPr kumimoji="1" lang="ja-JP" altLang="en-US" dirty="0"/>
          </a:p>
        </p:txBody>
      </p:sp>
      <p:pic>
        <p:nvPicPr>
          <p:cNvPr id="5" name="Picture 2" descr="saveMLAK-400x312.png"/>
          <p:cNvPicPr>
            <a:picLocks noChangeAspect="1" noChangeArrowheads="1"/>
          </p:cNvPicPr>
          <p:nvPr/>
        </p:nvPicPr>
        <p:blipFill>
          <a:blip r:embed="rId3" cstate="print"/>
          <a:srcRect/>
          <a:stretch>
            <a:fillRect/>
          </a:stretch>
        </p:blipFill>
        <p:spPr bwMode="auto">
          <a:xfrm>
            <a:off x="8676191" y="1"/>
            <a:ext cx="1229810" cy="885463"/>
          </a:xfrm>
          <a:prstGeom prst="rect">
            <a:avLst/>
          </a:prstGeom>
          <a:noFill/>
        </p:spPr>
      </p:pic>
      <p:sp>
        <p:nvSpPr>
          <p:cNvPr id="6" name="正方形/長方形 5"/>
          <p:cNvSpPr/>
          <p:nvPr/>
        </p:nvSpPr>
        <p:spPr>
          <a:xfrm>
            <a:off x="89432" y="6488668"/>
            <a:ext cx="2146357" cy="369332"/>
          </a:xfrm>
          <a:prstGeom prst="rect">
            <a:avLst/>
          </a:prstGeom>
        </p:spPr>
        <p:txBody>
          <a:bodyPr wrap="none">
            <a:spAutoFit/>
          </a:bodyPr>
          <a:lstStyle/>
          <a:p>
            <a:r>
              <a:rPr lang="en-US" altLang="ja-JP" dirty="0" smtClean="0">
                <a:hlinkClick r:id="rId4"/>
              </a:rPr>
              <a:t>http://savemlak.jp/</a:t>
            </a:r>
            <a:endParaRPr lang="en-US" altLang="ja-JP" dirty="0" smtClean="0"/>
          </a:p>
        </p:txBody>
      </p:sp>
      <p:sp>
        <p:nvSpPr>
          <p:cNvPr id="8" name="正方形/長方形 7"/>
          <p:cNvSpPr/>
          <p:nvPr/>
        </p:nvSpPr>
        <p:spPr>
          <a:xfrm>
            <a:off x="420064" y="1025169"/>
            <a:ext cx="8971827" cy="3970318"/>
          </a:xfrm>
          <a:prstGeom prst="rect">
            <a:avLst/>
          </a:prstGeom>
        </p:spPr>
        <p:txBody>
          <a:bodyPr wrap="square">
            <a:spAutoFit/>
          </a:bodyPr>
          <a:lstStyle/>
          <a:p>
            <a:pPr algn="l">
              <a:buFont typeface="Wingdings" pitchFamily="2" charset="2"/>
              <a:buChar char="l"/>
            </a:pPr>
            <a:r>
              <a:rPr lang="ja-JP" altLang="en-US" sz="2800" dirty="0" smtClean="0"/>
              <a:t>東日本大震災の経験（と以前からの備え）への依拠</a:t>
            </a:r>
          </a:p>
          <a:p>
            <a:pPr lvl="1" algn="l">
              <a:buFont typeface="Wingdings" pitchFamily="2" charset="2"/>
              <a:buChar char="l"/>
            </a:pPr>
            <a:r>
              <a:rPr lang="ja-JP" altLang="en-US" sz="2800" dirty="0" smtClean="0"/>
              <a:t>東北大学附属図書館</a:t>
            </a:r>
          </a:p>
          <a:p>
            <a:pPr lvl="1" algn="l">
              <a:buFont typeface="Wingdings" pitchFamily="2" charset="2"/>
              <a:buChar char="l"/>
            </a:pPr>
            <a:r>
              <a:rPr lang="ja-JP" altLang="en-US" sz="2800" dirty="0" smtClean="0"/>
              <a:t>東北学院大学中央図書館</a:t>
            </a:r>
          </a:p>
          <a:p>
            <a:pPr lvl="1" algn="l">
              <a:buFont typeface="Wingdings" pitchFamily="2" charset="2"/>
              <a:buChar char="l"/>
            </a:pPr>
            <a:r>
              <a:rPr lang="ja-JP" altLang="en-US" sz="2800" dirty="0" smtClean="0"/>
              <a:t>宮城県図書館</a:t>
            </a:r>
          </a:p>
          <a:p>
            <a:pPr lvl="1" algn="l">
              <a:buFont typeface="Wingdings" pitchFamily="2" charset="2"/>
              <a:buChar char="l"/>
            </a:pPr>
            <a:r>
              <a:rPr lang="ja-JP" altLang="en-US" sz="2800" dirty="0" smtClean="0"/>
              <a:t>東松島市図書館ほか</a:t>
            </a:r>
          </a:p>
          <a:p>
            <a:pPr algn="l">
              <a:buFont typeface="Wingdings" pitchFamily="2" charset="2"/>
              <a:buChar char="l"/>
            </a:pPr>
            <a:r>
              <a:rPr lang="ja-JP" altLang="en-US" sz="2800" dirty="0" smtClean="0"/>
              <a:t>防災専門家による監修</a:t>
            </a:r>
          </a:p>
          <a:p>
            <a:pPr lvl="1" algn="l">
              <a:buFont typeface="Wingdings" pitchFamily="2" charset="2"/>
              <a:buChar char="l"/>
            </a:pPr>
            <a:r>
              <a:rPr lang="ja-JP" altLang="en-US" sz="2800" dirty="0" smtClean="0"/>
              <a:t>鈴木光（総務省消防庁防災図上訓練指導員、防災ファシリテーター）</a:t>
            </a:r>
            <a:endParaRPr lang="en-US" altLang="ja-JP" sz="2800" dirty="0" smtClean="0"/>
          </a:p>
          <a:p>
            <a:pPr lvl="2" algn="l">
              <a:buFont typeface="Wingdings" pitchFamily="2" charset="2"/>
              <a:buChar char="l"/>
            </a:pPr>
            <a:r>
              <a:rPr lang="en-US" altLang="ja-JP" sz="2800" dirty="0" smtClean="0"/>
              <a:t>T-</a:t>
            </a:r>
            <a:r>
              <a:rPr lang="ja-JP" altLang="en-US" sz="2800" dirty="0" smtClean="0"/>
              <a:t>メソッド（</a:t>
            </a:r>
            <a:r>
              <a:rPr lang="zh-TW" altLang="en-US" sz="2800" dirty="0" smtClean="0"/>
              <a:t>自治体危機管理研修所</a:t>
            </a:r>
            <a:r>
              <a:rPr lang="ja-JP" altLang="en-US" sz="2800" dirty="0" smtClean="0"/>
              <a:t>）の参照</a:t>
            </a:r>
            <a:endParaRPr lang="ja-JP" altLang="en-US" sz="2800" dirty="0"/>
          </a:p>
        </p:txBody>
      </p:sp>
      <p:sp>
        <p:nvSpPr>
          <p:cNvPr id="10" name="正方形/長方形 9"/>
          <p:cNvSpPr/>
          <p:nvPr/>
        </p:nvSpPr>
        <p:spPr>
          <a:xfrm>
            <a:off x="833856" y="5109050"/>
            <a:ext cx="8357404" cy="1200329"/>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ja-JP" altLang="en-US" sz="2400" dirty="0" smtClean="0"/>
              <a:t>リアルなシミュレーション体験による備えの不足への気づき</a:t>
            </a:r>
          </a:p>
          <a:p>
            <a:r>
              <a:rPr lang="ja-JP" altLang="en-US" sz="2400" dirty="0" smtClean="0"/>
              <a:t>＋</a:t>
            </a:r>
          </a:p>
          <a:p>
            <a:r>
              <a:rPr lang="ja-JP" altLang="en-US" sz="2400" dirty="0" smtClean="0"/>
              <a:t>気づきに基づく各図書館での備えの充実</a:t>
            </a:r>
            <a:endParaRPr lang="ja-JP" altLang="en-US" sz="2400" dirty="0"/>
          </a:p>
        </p:txBody>
      </p:sp>
    </p:spTree>
    <p:extLst>
      <p:ext uri="{BB962C8B-B14F-4D97-AF65-F5344CB8AC3E}">
        <p14:creationId xmlns:p14="http://schemas.microsoft.com/office/powerpoint/2010/main" val="15993874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83030" y="246743"/>
            <a:ext cx="8172450" cy="444954"/>
          </a:xfrm>
        </p:spPr>
        <p:txBody>
          <a:bodyPr>
            <a:noAutofit/>
          </a:bodyPr>
          <a:lstStyle/>
          <a:p>
            <a:r>
              <a:rPr kumimoji="1" lang="ja-JP" altLang="en-US" dirty="0" smtClean="0"/>
              <a:t>■訓練の前提（地震）</a:t>
            </a:r>
            <a:endParaRPr kumimoji="1" lang="ja-JP" altLang="en-US" dirty="0"/>
          </a:p>
        </p:txBody>
      </p:sp>
      <p:sp>
        <p:nvSpPr>
          <p:cNvPr id="4" name="テキスト ボックス 3"/>
          <p:cNvSpPr txBox="1"/>
          <p:nvPr/>
        </p:nvSpPr>
        <p:spPr>
          <a:xfrm>
            <a:off x="220132" y="840047"/>
            <a:ext cx="3841665" cy="2862322"/>
          </a:xfrm>
          <a:prstGeom prst="rect">
            <a:avLst/>
          </a:prstGeom>
          <a:noFill/>
        </p:spPr>
        <p:txBody>
          <a:bodyPr wrap="square" rtlCol="0">
            <a:spAutoFit/>
          </a:bodyPr>
          <a:lstStyle/>
          <a:p>
            <a:pPr marL="285750" indent="-285750" algn="l">
              <a:buFont typeface="Wingdings" panose="05000000000000000000" pitchFamily="2" charset="2"/>
              <a:buChar char="l"/>
            </a:pPr>
            <a:r>
              <a:rPr lang="ja-JP" altLang="en-US" dirty="0" smtClean="0"/>
              <a:t>発生日時</a:t>
            </a:r>
            <a:endParaRPr lang="en-US" altLang="ja-JP" dirty="0" smtClean="0"/>
          </a:p>
          <a:p>
            <a:pPr algn="l"/>
            <a:r>
              <a:rPr lang="ja-JP" altLang="en-US" dirty="0"/>
              <a:t>　</a:t>
            </a:r>
            <a:r>
              <a:rPr lang="ja-JP" altLang="en-US" dirty="0" smtClean="0"/>
              <a:t>　</a:t>
            </a:r>
            <a:r>
              <a:rPr lang="en-US" altLang="ja-JP" dirty="0" smtClean="0"/>
              <a:t>2015</a:t>
            </a:r>
            <a:r>
              <a:rPr lang="ja-JP" altLang="en-US" dirty="0" smtClean="0"/>
              <a:t>年</a:t>
            </a:r>
            <a:r>
              <a:rPr lang="en-US" altLang="ja-JP" dirty="0" smtClean="0"/>
              <a:t>1</a:t>
            </a:r>
            <a:r>
              <a:rPr lang="ja-JP" altLang="en-US" dirty="0" smtClean="0"/>
              <a:t>月</a:t>
            </a:r>
            <a:r>
              <a:rPr lang="en-US" altLang="ja-JP" dirty="0" smtClean="0"/>
              <a:t>22</a:t>
            </a:r>
            <a:r>
              <a:rPr lang="ja-JP" altLang="en-US" dirty="0" smtClean="0"/>
              <a:t>日（木）</a:t>
            </a:r>
            <a:r>
              <a:rPr lang="en-US" altLang="ja-JP" dirty="0" smtClean="0"/>
              <a:t>14</a:t>
            </a:r>
            <a:r>
              <a:rPr lang="ja-JP" altLang="en-US" dirty="0" smtClean="0"/>
              <a:t>：</a:t>
            </a:r>
            <a:r>
              <a:rPr lang="en-US" altLang="ja-JP" dirty="0" smtClean="0"/>
              <a:t>00</a:t>
            </a:r>
          </a:p>
          <a:p>
            <a:pPr marL="285750" indent="-285750" algn="l">
              <a:buFont typeface="Wingdings" panose="05000000000000000000" pitchFamily="2" charset="2"/>
              <a:buChar char="l"/>
            </a:pPr>
            <a:r>
              <a:rPr lang="ja-JP" altLang="en-US" dirty="0" smtClean="0"/>
              <a:t>発生場所</a:t>
            </a:r>
            <a:endParaRPr lang="en-US" altLang="ja-JP" dirty="0" smtClean="0"/>
          </a:p>
          <a:p>
            <a:pPr algn="l"/>
            <a:r>
              <a:rPr lang="ja-JP" altLang="en-US" dirty="0" smtClean="0"/>
              <a:t>　　北海道地方　</a:t>
            </a:r>
            <a:endParaRPr lang="en-US" altLang="ja-JP" dirty="0" smtClean="0"/>
          </a:p>
          <a:p>
            <a:pPr marL="285750" indent="-285750" algn="l">
              <a:buFont typeface="Wingdings" panose="05000000000000000000" pitchFamily="2" charset="2"/>
              <a:buChar char="l"/>
            </a:pPr>
            <a:r>
              <a:rPr lang="ja-JP" altLang="en-US" dirty="0"/>
              <a:t>図書館の</a:t>
            </a:r>
            <a:r>
              <a:rPr lang="ja-JP" altLang="en-US" dirty="0" smtClean="0"/>
              <a:t>所在地</a:t>
            </a:r>
            <a:endParaRPr lang="en-US" altLang="ja-JP" dirty="0" smtClean="0"/>
          </a:p>
          <a:p>
            <a:pPr algn="l"/>
            <a:r>
              <a:rPr lang="ja-JP" altLang="en-US" dirty="0"/>
              <a:t>　</a:t>
            </a:r>
            <a:r>
              <a:rPr lang="ja-JP" altLang="en-US" dirty="0" smtClean="0"/>
              <a:t>　</a:t>
            </a:r>
            <a:r>
              <a:rPr lang="ja-JP" altLang="en-US" dirty="0"/>
              <a:t>札幌</a:t>
            </a:r>
            <a:r>
              <a:rPr lang="ja-JP" altLang="en-US" dirty="0" smtClean="0"/>
              <a:t>市</a:t>
            </a:r>
            <a:r>
              <a:rPr lang="ja-JP" altLang="en-US" dirty="0"/>
              <a:t>（今、いる場所です）</a:t>
            </a:r>
            <a:endParaRPr lang="en-US" altLang="ja-JP" dirty="0"/>
          </a:p>
          <a:p>
            <a:pPr marL="285750" indent="-285750" algn="l">
              <a:buFont typeface="Wingdings" panose="05000000000000000000" pitchFamily="2" charset="2"/>
              <a:buChar char="l"/>
            </a:pPr>
            <a:r>
              <a:rPr lang="ja-JP" altLang="en-US" dirty="0" smtClean="0"/>
              <a:t>発生内容</a:t>
            </a:r>
            <a:endParaRPr lang="en-US" altLang="ja-JP" dirty="0" smtClean="0"/>
          </a:p>
          <a:p>
            <a:pPr algn="l"/>
            <a:r>
              <a:rPr lang="ja-JP" altLang="ja-JP" dirty="0"/>
              <a:t>内陸型</a:t>
            </a:r>
            <a:r>
              <a:rPr lang="en-US" altLang="ja-JP" dirty="0"/>
              <a:t>(</a:t>
            </a:r>
            <a:r>
              <a:rPr lang="ja-JP" altLang="ja-JP" dirty="0"/>
              <a:t>活断層</a:t>
            </a:r>
            <a:r>
              <a:rPr lang="en-US" altLang="ja-JP" dirty="0"/>
              <a:t>)</a:t>
            </a:r>
            <a:r>
              <a:rPr lang="ja-JP" altLang="ja-JP" dirty="0"/>
              <a:t>地震</a:t>
            </a:r>
            <a:r>
              <a:rPr lang="ja-JP" altLang="en-US" dirty="0" smtClean="0"/>
              <a:t>、西札幌断層を</a:t>
            </a:r>
            <a:r>
              <a:rPr lang="ja-JP" altLang="en-US" dirty="0"/>
              <a:t>震源とする</a:t>
            </a:r>
            <a:r>
              <a:rPr lang="ja-JP" altLang="en-US" dirty="0" smtClean="0"/>
              <a:t>マグニチュード</a:t>
            </a:r>
            <a:r>
              <a:rPr lang="en-US" altLang="ja-JP" dirty="0" smtClean="0"/>
              <a:t>6.7</a:t>
            </a:r>
            <a:r>
              <a:rPr lang="ja-JP" altLang="en-US" dirty="0" smtClean="0"/>
              <a:t>の地震、市内</a:t>
            </a:r>
            <a:r>
              <a:rPr lang="ja-JP" altLang="en-US" dirty="0"/>
              <a:t>で</a:t>
            </a:r>
            <a:r>
              <a:rPr lang="ja-JP" altLang="en-US" dirty="0" smtClean="0"/>
              <a:t>震度</a:t>
            </a:r>
            <a:r>
              <a:rPr lang="en-US" altLang="ja-JP" dirty="0" smtClean="0"/>
              <a:t>6</a:t>
            </a:r>
            <a:r>
              <a:rPr lang="ja-JP" altLang="en-US" dirty="0" smtClean="0"/>
              <a:t>弱～</a:t>
            </a:r>
            <a:r>
              <a:rPr lang="ja-JP" altLang="en-US" dirty="0"/>
              <a:t>７の揺れ</a:t>
            </a:r>
          </a:p>
        </p:txBody>
      </p:sp>
      <p:pic>
        <p:nvPicPr>
          <p:cNvPr id="8" name="Picture 2" descr="saveMLAK-400x312.png"/>
          <p:cNvPicPr>
            <a:picLocks noChangeAspect="1" noChangeArrowheads="1"/>
          </p:cNvPicPr>
          <p:nvPr/>
        </p:nvPicPr>
        <p:blipFill>
          <a:blip r:embed="rId3" cstate="print"/>
          <a:srcRect/>
          <a:stretch>
            <a:fillRect/>
          </a:stretch>
        </p:blipFill>
        <p:spPr bwMode="auto">
          <a:xfrm>
            <a:off x="8676191" y="1"/>
            <a:ext cx="1229810" cy="885463"/>
          </a:xfrm>
          <a:prstGeom prst="rect">
            <a:avLst/>
          </a:prstGeom>
          <a:noFill/>
        </p:spPr>
      </p:pic>
      <p:sp>
        <p:nvSpPr>
          <p:cNvPr id="9" name="正方形/長方形 8"/>
          <p:cNvSpPr/>
          <p:nvPr/>
        </p:nvSpPr>
        <p:spPr>
          <a:xfrm>
            <a:off x="89432" y="6488668"/>
            <a:ext cx="2146357" cy="369332"/>
          </a:xfrm>
          <a:prstGeom prst="rect">
            <a:avLst/>
          </a:prstGeom>
        </p:spPr>
        <p:txBody>
          <a:bodyPr wrap="none">
            <a:spAutoFit/>
          </a:bodyPr>
          <a:lstStyle/>
          <a:p>
            <a:r>
              <a:rPr lang="en-US" altLang="ja-JP" dirty="0" smtClean="0">
                <a:hlinkClick r:id="rId4"/>
              </a:rPr>
              <a:t>http://savemlak.jp/</a:t>
            </a:r>
            <a:endParaRPr lang="en-US" altLang="ja-JP" dirty="0" smtClean="0"/>
          </a:p>
        </p:txBody>
      </p:sp>
      <p:sp>
        <p:nvSpPr>
          <p:cNvPr id="3" name="Text Box 2"/>
          <p:cNvSpPr txBox="1">
            <a:spLocks noChangeArrowheads="1"/>
          </p:cNvSpPr>
          <p:nvPr/>
        </p:nvSpPr>
        <p:spPr bwMode="auto">
          <a:xfrm>
            <a:off x="879173" y="4215881"/>
            <a:ext cx="2826839" cy="561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4295" tIns="8890" rIns="74295" bIns="889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pPr>
            <a:r>
              <a:rPr kumimoji="1" lang="ja-JP" altLang="en-US" sz="1800" b="1" i="0" u="none" strike="noStrike" cap="none" normalizeH="0" baseline="0" dirty="0" smtClean="0">
                <a:ln>
                  <a:noFill/>
                </a:ln>
                <a:effectLst/>
                <a:latin typeface="Arial" pitchFamily="34" charset="0"/>
                <a:ea typeface="ＭＳ Ｐゴシック" pitchFamily="50" charset="-128"/>
                <a:cs typeface="ＭＳ Ｐゴシック" pitchFamily="50" charset="-128"/>
              </a:rPr>
              <a:t>北海道大学附属図書館</a:t>
            </a:r>
            <a:endParaRPr kumimoji="1" lang="en-US" altLang="ja-JP" sz="1800" b="1" i="0" u="none" strike="noStrike" cap="none" normalizeH="0" baseline="0" dirty="0" smtClean="0">
              <a:ln>
                <a:noFill/>
              </a:ln>
              <a:effectLst/>
              <a:latin typeface="Arial" pitchFamily="34" charset="0"/>
              <a:ea typeface="ＭＳ Ｐゴシック" pitchFamily="50" charset="-128"/>
              <a:cs typeface="ＭＳ Ｐゴシック" pitchFamily="50" charset="-128"/>
            </a:endParaRPr>
          </a:p>
          <a:p>
            <a:pPr marL="0" marR="0" lvl="0" indent="0" defTabSz="914400" rtl="0" eaLnBrk="1" fontAlgn="base" latinLnBrk="0" hangingPunct="1">
              <a:lnSpc>
                <a:spcPct val="100000"/>
              </a:lnSpc>
              <a:spcBef>
                <a:spcPct val="0"/>
              </a:spcBef>
              <a:spcAft>
                <a:spcPct val="0"/>
              </a:spcAft>
              <a:buClrTx/>
              <a:buSzTx/>
              <a:buFontTx/>
              <a:buNone/>
              <a:tabLst/>
            </a:pPr>
            <a:r>
              <a:rPr lang="en-US" altLang="ja-JP" b="1" dirty="0" smtClean="0">
                <a:latin typeface="Arial" pitchFamily="34" charset="0"/>
                <a:ea typeface="ＭＳ Ｐゴシック" pitchFamily="50" charset="-128"/>
                <a:cs typeface="ＭＳ Ｐゴシック" pitchFamily="50" charset="-128"/>
              </a:rPr>
              <a:t>(</a:t>
            </a:r>
            <a:r>
              <a:rPr lang="ja-JP" altLang="en-US" b="1" dirty="0" smtClean="0">
                <a:latin typeface="Arial" pitchFamily="34" charset="0"/>
                <a:ea typeface="ＭＳ Ｐゴシック" pitchFamily="50" charset="-128"/>
                <a:cs typeface="ＭＳ Ｐゴシック" pitchFamily="50" charset="-128"/>
              </a:rPr>
              <a:t>本館</a:t>
            </a:r>
            <a:r>
              <a:rPr lang="en-US" altLang="ja-JP" b="1" dirty="0" smtClean="0">
                <a:latin typeface="Arial" pitchFamily="34" charset="0"/>
                <a:ea typeface="ＭＳ Ｐゴシック" pitchFamily="50" charset="-128"/>
                <a:cs typeface="ＭＳ Ｐゴシック" pitchFamily="50" charset="-128"/>
              </a:rPr>
              <a:t>)</a:t>
            </a:r>
            <a:endParaRPr kumimoji="1" lang="ja-JP" altLang="ja-JP" sz="1800" b="1" i="0" u="none" strike="noStrike" cap="none" normalizeH="0" baseline="0" dirty="0" smtClean="0">
              <a:ln>
                <a:noFill/>
              </a:ln>
              <a:effectLst/>
              <a:latin typeface="Arial" pitchFamily="34" charset="0"/>
              <a:ea typeface="ＭＳ Ｐゴシック" pitchFamily="50" charset="-128"/>
              <a:cs typeface="ＭＳ Ｐゴシック" pitchFamily="50" charset="-128"/>
            </a:endParaRPr>
          </a:p>
        </p:txBody>
      </p:sp>
      <p:pic>
        <p:nvPicPr>
          <p:cNvPr id="1027"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61797" y="1062039"/>
            <a:ext cx="5365750" cy="5280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直線矢印コネクタ 5"/>
          <p:cNvCxnSpPr/>
          <p:nvPr/>
        </p:nvCxnSpPr>
        <p:spPr>
          <a:xfrm>
            <a:off x="3554384" y="4544009"/>
            <a:ext cx="3450574" cy="1296955"/>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6824285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佐藤\研修関係\saveMLAKメッソドファシリテーター養成講座_成果物_テンプレート\00_素材_館内写真など\外観　20140620-IMG_070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88601" y="4445508"/>
            <a:ext cx="4517136" cy="2412492"/>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a:xfrm>
            <a:off x="283030" y="246743"/>
            <a:ext cx="8172450" cy="444954"/>
          </a:xfrm>
        </p:spPr>
        <p:txBody>
          <a:bodyPr>
            <a:noAutofit/>
          </a:bodyPr>
          <a:lstStyle/>
          <a:p>
            <a:r>
              <a:rPr kumimoji="1" lang="ja-JP" altLang="en-US" dirty="0" smtClean="0"/>
              <a:t>■訓練の</a:t>
            </a:r>
            <a:r>
              <a:rPr lang="ja-JP" altLang="en-US" dirty="0"/>
              <a:t>前提（大学図書館）</a:t>
            </a:r>
            <a:endParaRPr kumimoji="1" lang="ja-JP" altLang="en-US" dirty="0"/>
          </a:p>
        </p:txBody>
      </p:sp>
      <p:sp>
        <p:nvSpPr>
          <p:cNvPr id="4" name="テキスト ボックス 3"/>
          <p:cNvSpPr txBox="1"/>
          <p:nvPr/>
        </p:nvSpPr>
        <p:spPr>
          <a:xfrm>
            <a:off x="475150" y="687923"/>
            <a:ext cx="8815945" cy="4093428"/>
          </a:xfrm>
          <a:prstGeom prst="rect">
            <a:avLst/>
          </a:prstGeom>
          <a:noFill/>
        </p:spPr>
        <p:txBody>
          <a:bodyPr wrap="square" rtlCol="0">
            <a:spAutoFit/>
          </a:bodyPr>
          <a:lstStyle/>
          <a:p>
            <a:pPr algn="l">
              <a:buFont typeface="Wingdings" pitchFamily="2" charset="2"/>
              <a:buChar char="l"/>
            </a:pPr>
            <a:r>
              <a:rPr lang="ja-JP" altLang="en-US" sz="2000" dirty="0" smtClean="0"/>
              <a:t>職</a:t>
            </a:r>
            <a:r>
              <a:rPr lang="ja-JP" altLang="en-US" sz="2000" dirty="0"/>
              <a:t>員数</a:t>
            </a:r>
            <a:r>
              <a:rPr lang="ja-JP" altLang="en-US" sz="2000" dirty="0" smtClean="0"/>
              <a:t>：</a:t>
            </a:r>
            <a:r>
              <a:rPr lang="en-US" altLang="ja-JP" sz="2000" dirty="0"/>
              <a:t>8</a:t>
            </a:r>
            <a:r>
              <a:rPr lang="ja-JP" altLang="en-US" sz="2000" dirty="0" smtClean="0"/>
              <a:t>名</a:t>
            </a:r>
            <a:endParaRPr lang="ja-JP" altLang="en-US" sz="2000" dirty="0"/>
          </a:p>
          <a:p>
            <a:pPr algn="l"/>
            <a:r>
              <a:rPr lang="ja-JP" altLang="en-US" sz="2000" dirty="0" smtClean="0"/>
              <a:t>　</a:t>
            </a:r>
            <a:r>
              <a:rPr lang="ja-JP" altLang="en-US" sz="2000" dirty="0" smtClean="0"/>
              <a:t>常勤</a:t>
            </a:r>
            <a:r>
              <a:rPr lang="en-US" altLang="ja-JP" sz="2000" dirty="0"/>
              <a:t>5</a:t>
            </a:r>
            <a:r>
              <a:rPr lang="ja-JP" altLang="en-US" sz="2000" dirty="0" smtClean="0"/>
              <a:t>名</a:t>
            </a:r>
            <a:r>
              <a:rPr lang="ja-JP" altLang="en-US" sz="2000" dirty="0"/>
              <a:t>、</a:t>
            </a:r>
            <a:r>
              <a:rPr lang="ja-JP" altLang="en-US" sz="2000" dirty="0" smtClean="0"/>
              <a:t>非常勤</a:t>
            </a:r>
            <a:r>
              <a:rPr lang="en-US" altLang="ja-JP" sz="2000" dirty="0" smtClean="0"/>
              <a:t>3</a:t>
            </a:r>
            <a:r>
              <a:rPr lang="ja-JP" altLang="en-US" sz="2000" dirty="0" smtClean="0"/>
              <a:t>名／</a:t>
            </a:r>
            <a:r>
              <a:rPr lang="ja-JP" altLang="en-US" sz="2000" dirty="0" smtClean="0"/>
              <a:t>部長・課長</a:t>
            </a:r>
            <a:r>
              <a:rPr lang="ja-JP" altLang="en-US" sz="2000" dirty="0" smtClean="0"/>
              <a:t>（</a:t>
            </a:r>
            <a:r>
              <a:rPr lang="en-US" altLang="ja-JP" sz="2000" dirty="0"/>
              <a:t>1</a:t>
            </a:r>
            <a:r>
              <a:rPr lang="ja-JP" altLang="en-US" sz="2000" dirty="0"/>
              <a:t>）</a:t>
            </a:r>
            <a:r>
              <a:rPr lang="ja-JP" altLang="en-US" sz="2000" dirty="0" smtClean="0"/>
              <a:t>、</a:t>
            </a:r>
            <a:r>
              <a:rPr lang="ja-JP" altLang="en-US" sz="2000" dirty="0"/>
              <a:t>係長</a:t>
            </a:r>
            <a:r>
              <a:rPr lang="ja-JP" altLang="en-US" sz="2000" dirty="0" smtClean="0"/>
              <a:t>（</a:t>
            </a:r>
            <a:r>
              <a:rPr lang="en-US" altLang="ja-JP" sz="2000" dirty="0"/>
              <a:t>2</a:t>
            </a:r>
            <a:r>
              <a:rPr lang="ja-JP" altLang="en-US" sz="2000" dirty="0"/>
              <a:t>）</a:t>
            </a:r>
            <a:r>
              <a:rPr lang="ja-JP" altLang="en-US" sz="2000" dirty="0" smtClean="0"/>
              <a:t>、係員（</a:t>
            </a:r>
            <a:r>
              <a:rPr lang="en-US" altLang="ja-JP" sz="2000" dirty="0" smtClean="0"/>
              <a:t>2</a:t>
            </a:r>
            <a:r>
              <a:rPr lang="ja-JP" altLang="en-US" sz="2000" dirty="0" smtClean="0"/>
              <a:t>）、非常勤（</a:t>
            </a:r>
            <a:r>
              <a:rPr lang="en-US" altLang="ja-JP" sz="2000" dirty="0" smtClean="0"/>
              <a:t>3</a:t>
            </a:r>
            <a:r>
              <a:rPr lang="ja-JP" altLang="en-US" sz="2000" dirty="0" smtClean="0"/>
              <a:t>うち、カウンター</a:t>
            </a:r>
            <a:r>
              <a:rPr lang="en-US" altLang="ja-JP" sz="2000" dirty="0" smtClean="0"/>
              <a:t>2</a:t>
            </a:r>
            <a:r>
              <a:rPr lang="ja-JP" altLang="en-US" sz="2000" dirty="0" smtClean="0"/>
              <a:t>）</a:t>
            </a:r>
            <a:endParaRPr lang="ja-JP" altLang="en-US" sz="2000" dirty="0"/>
          </a:p>
          <a:p>
            <a:pPr algn="l">
              <a:buFont typeface="Wingdings" pitchFamily="2" charset="2"/>
              <a:buChar char="l"/>
            </a:pPr>
            <a:r>
              <a:rPr lang="ja-JP" altLang="en-US" sz="2000" dirty="0" smtClean="0"/>
              <a:t>利用者数</a:t>
            </a:r>
            <a:r>
              <a:rPr lang="ja-JP" altLang="en-US" sz="2000" dirty="0" smtClean="0"/>
              <a:t>：</a:t>
            </a:r>
            <a:r>
              <a:rPr lang="en-US" altLang="ja-JP" sz="2000" dirty="0"/>
              <a:t>8</a:t>
            </a:r>
            <a:r>
              <a:rPr lang="en-US" altLang="ja-JP" sz="2000" dirty="0" smtClean="0"/>
              <a:t>0</a:t>
            </a:r>
            <a:r>
              <a:rPr lang="ja-JP" altLang="en-US" sz="2000" dirty="0"/>
              <a:t>名　</a:t>
            </a:r>
          </a:p>
          <a:p>
            <a:pPr algn="l">
              <a:buFont typeface="Wingdings" pitchFamily="2" charset="2"/>
              <a:buChar char="l"/>
            </a:pPr>
            <a:r>
              <a:rPr lang="ja-JP" altLang="en-US" sz="2000" dirty="0" smtClean="0"/>
              <a:t>図書館</a:t>
            </a:r>
            <a:r>
              <a:rPr lang="ja-JP" altLang="en-US" sz="2000" dirty="0"/>
              <a:t>施設概要</a:t>
            </a:r>
          </a:p>
          <a:p>
            <a:pPr algn="l"/>
            <a:r>
              <a:rPr lang="ja-JP" altLang="en-US" sz="2000" dirty="0" smtClean="0"/>
              <a:t>　　建築</a:t>
            </a:r>
            <a:r>
              <a:rPr lang="ja-JP" altLang="en-US" sz="2000" dirty="0"/>
              <a:t>　</a:t>
            </a:r>
            <a:r>
              <a:rPr lang="ja-JP" altLang="en-US" sz="2000" dirty="0" smtClean="0"/>
              <a:t>平成</a:t>
            </a:r>
            <a:r>
              <a:rPr lang="en-US" altLang="ja-JP" sz="2000" dirty="0" smtClean="0"/>
              <a:t>23</a:t>
            </a:r>
            <a:r>
              <a:rPr lang="ja-JP" altLang="en-US" sz="2000" dirty="0" smtClean="0"/>
              <a:t>年</a:t>
            </a:r>
            <a:r>
              <a:rPr lang="en-US" altLang="ja-JP" sz="2000" dirty="0" smtClean="0"/>
              <a:t>3</a:t>
            </a:r>
            <a:r>
              <a:rPr lang="ja-JP" altLang="en-US" sz="2000" smtClean="0"/>
              <a:t>月南棟、</a:t>
            </a:r>
            <a:r>
              <a:rPr lang="en-US" altLang="ja-JP" sz="2000" dirty="0" smtClean="0"/>
              <a:t>5</a:t>
            </a:r>
            <a:r>
              <a:rPr lang="ja-JP" altLang="en-US" sz="2000" dirty="0" smtClean="0"/>
              <a:t>月</a:t>
            </a:r>
            <a:r>
              <a:rPr lang="ja-JP" altLang="en-US" sz="2000" dirty="0" smtClean="0"/>
              <a:t>第</a:t>
            </a:r>
            <a:r>
              <a:rPr lang="en-US" altLang="ja-JP" sz="2000" dirty="0" smtClean="0"/>
              <a:t>1</a:t>
            </a:r>
            <a:r>
              <a:rPr lang="ja-JP" altLang="en-US" sz="2000" dirty="0" smtClean="0"/>
              <a:t>期改修工事（</a:t>
            </a:r>
            <a:r>
              <a:rPr lang="ja-JP" altLang="en-US" sz="2000" dirty="0"/>
              <a:t>玄関棟，西棟，北棟</a:t>
            </a:r>
            <a:r>
              <a:rPr lang="ja-JP" altLang="en-US" sz="2000" dirty="0" smtClean="0"/>
              <a:t>）完了</a:t>
            </a:r>
            <a:endParaRPr lang="ja-JP" altLang="en-US" sz="2000" dirty="0"/>
          </a:p>
          <a:p>
            <a:pPr algn="l"/>
            <a:r>
              <a:rPr lang="ja-JP" altLang="en-US" sz="2000" dirty="0" smtClean="0"/>
              <a:t>　　</a:t>
            </a:r>
            <a:r>
              <a:rPr lang="ja-JP" altLang="en-US" sz="2000" dirty="0"/>
              <a:t>建物　鉄筋コンクリート</a:t>
            </a:r>
            <a:r>
              <a:rPr lang="en-US" altLang="ja-JP" sz="2000" dirty="0"/>
              <a:t>5</a:t>
            </a:r>
            <a:r>
              <a:rPr lang="ja-JP" altLang="en-US" sz="2000" dirty="0"/>
              <a:t>階建（耐震性に問題はなし）</a:t>
            </a:r>
          </a:p>
          <a:p>
            <a:pPr algn="l"/>
            <a:r>
              <a:rPr lang="ja-JP" altLang="en-US" sz="2000" dirty="0"/>
              <a:t>　　</a:t>
            </a:r>
            <a:r>
              <a:rPr lang="ja-JP" altLang="en-US" sz="2000" dirty="0" smtClean="0"/>
              <a:t>閲覧面積・座席数</a:t>
            </a:r>
            <a:r>
              <a:rPr lang="ja-JP" altLang="en-US" sz="2000" dirty="0"/>
              <a:t>　</a:t>
            </a:r>
            <a:endParaRPr lang="en-US" altLang="ja-JP" sz="2000" dirty="0" smtClean="0"/>
          </a:p>
          <a:p>
            <a:pPr algn="l"/>
            <a:r>
              <a:rPr lang="ja-JP" altLang="en-US" sz="2000" dirty="0" smtClean="0"/>
              <a:t>　　</a:t>
            </a:r>
            <a:r>
              <a:rPr lang="en-US" altLang="ja-JP" sz="2000" dirty="0" smtClean="0"/>
              <a:t>2</a:t>
            </a:r>
            <a:r>
              <a:rPr lang="ja-JP" altLang="en-US" sz="2000" dirty="0" smtClean="0"/>
              <a:t>階</a:t>
            </a:r>
            <a:r>
              <a:rPr lang="en-US" altLang="ja-JP" sz="2000" dirty="0" smtClean="0"/>
              <a:t>635m2</a:t>
            </a:r>
            <a:r>
              <a:rPr lang="ja-JP" altLang="en-US" sz="2000" dirty="0" smtClean="0"/>
              <a:t>・</a:t>
            </a:r>
            <a:r>
              <a:rPr lang="en-US" altLang="ja-JP" sz="2000" dirty="0" smtClean="0"/>
              <a:t>176</a:t>
            </a:r>
            <a:r>
              <a:rPr lang="ja-JP" altLang="en-US" sz="2000" dirty="0" smtClean="0"/>
              <a:t>席　　</a:t>
            </a:r>
            <a:r>
              <a:rPr lang="en-US" altLang="ja-JP" sz="2000" dirty="0" smtClean="0"/>
              <a:t>3</a:t>
            </a:r>
            <a:r>
              <a:rPr lang="ja-JP" altLang="en-US" sz="2000" dirty="0" smtClean="0"/>
              <a:t>階</a:t>
            </a:r>
            <a:r>
              <a:rPr lang="en-US" altLang="ja-JP" sz="2000" dirty="0" smtClean="0"/>
              <a:t>708</a:t>
            </a:r>
            <a:r>
              <a:rPr lang="en-US" altLang="ja-JP" sz="2000" dirty="0" smtClean="0"/>
              <a:t>m2</a:t>
            </a:r>
            <a:r>
              <a:rPr lang="ja-JP" altLang="en-US" sz="2000" dirty="0" smtClean="0"/>
              <a:t>・</a:t>
            </a:r>
            <a:r>
              <a:rPr lang="en-US" altLang="ja-JP" sz="2000" dirty="0" smtClean="0"/>
              <a:t>164</a:t>
            </a:r>
            <a:r>
              <a:rPr lang="ja-JP" altLang="en-US" sz="2000" dirty="0" smtClean="0"/>
              <a:t>席　</a:t>
            </a:r>
            <a:r>
              <a:rPr lang="en-US" altLang="ja-JP" sz="2000" dirty="0" smtClean="0"/>
              <a:t>4</a:t>
            </a:r>
            <a:r>
              <a:rPr lang="ja-JP" altLang="en-US" sz="2000" dirty="0" smtClean="0"/>
              <a:t>階</a:t>
            </a:r>
            <a:r>
              <a:rPr lang="en-US" altLang="ja-JP" sz="2000" dirty="0" smtClean="0"/>
              <a:t>708m2</a:t>
            </a:r>
            <a:r>
              <a:rPr lang="ja-JP" altLang="en-US" sz="2000" dirty="0" smtClean="0"/>
              <a:t>・</a:t>
            </a:r>
            <a:r>
              <a:rPr lang="en-US" altLang="ja-JP" sz="2000" dirty="0" smtClean="0"/>
              <a:t>159</a:t>
            </a:r>
            <a:r>
              <a:rPr lang="ja-JP" altLang="en-US" sz="2000" dirty="0" smtClean="0"/>
              <a:t>席</a:t>
            </a:r>
            <a:endParaRPr lang="en-US" altLang="ja-JP" sz="2000" dirty="0" smtClean="0"/>
          </a:p>
          <a:p>
            <a:pPr algn="l"/>
            <a:r>
              <a:rPr lang="ja-JP" altLang="en-US" sz="2000" dirty="0"/>
              <a:t>　</a:t>
            </a:r>
            <a:r>
              <a:rPr lang="ja-JP" altLang="en-US" sz="2000" dirty="0" smtClean="0"/>
              <a:t>　</a:t>
            </a:r>
            <a:r>
              <a:rPr lang="en-US" altLang="ja-JP" sz="2000" dirty="0" smtClean="0"/>
              <a:t>5</a:t>
            </a:r>
            <a:r>
              <a:rPr lang="ja-JP" altLang="en-US" sz="2000" dirty="0" smtClean="0"/>
              <a:t>階</a:t>
            </a:r>
            <a:r>
              <a:rPr lang="en-US" altLang="ja-JP" sz="2000" dirty="0" smtClean="0"/>
              <a:t>663m2</a:t>
            </a:r>
            <a:r>
              <a:rPr lang="ja-JP" altLang="en-US" sz="2000" dirty="0" smtClean="0"/>
              <a:t>・</a:t>
            </a:r>
            <a:r>
              <a:rPr lang="en-US" altLang="ja-JP" sz="2000" dirty="0" smtClean="0"/>
              <a:t>155</a:t>
            </a:r>
            <a:r>
              <a:rPr lang="ja-JP" altLang="en-US" sz="2000" dirty="0" smtClean="0"/>
              <a:t>席</a:t>
            </a:r>
            <a:r>
              <a:rPr lang="ja-JP" altLang="en-US" sz="2000" dirty="0" smtClean="0"/>
              <a:t>　　平面図</a:t>
            </a:r>
            <a:r>
              <a:rPr lang="ja-JP" altLang="en-US" sz="2000" dirty="0"/>
              <a:t>（別添参照）</a:t>
            </a:r>
          </a:p>
          <a:p>
            <a:pPr algn="l">
              <a:buFont typeface="Wingdings" pitchFamily="2" charset="2"/>
              <a:buChar char="l"/>
            </a:pPr>
            <a:r>
              <a:rPr lang="ja-JP" altLang="en-US" sz="2000" dirty="0"/>
              <a:t>図書館蔵書規模　</a:t>
            </a:r>
            <a:r>
              <a:rPr lang="ja-JP" altLang="en-US" sz="2000" dirty="0" smtClean="0"/>
              <a:t>開架</a:t>
            </a:r>
            <a:r>
              <a:rPr lang="en-US" altLang="ja-JP" sz="2000" dirty="0"/>
              <a:t>18</a:t>
            </a:r>
            <a:r>
              <a:rPr lang="ja-JP" altLang="en-US" sz="2000" dirty="0" smtClean="0"/>
              <a:t>万点</a:t>
            </a:r>
            <a:r>
              <a:rPr lang="ja-JP" altLang="en-US" sz="2000" dirty="0"/>
              <a:t>、</a:t>
            </a:r>
            <a:r>
              <a:rPr lang="ja-JP" altLang="en-US" sz="2000" dirty="0" smtClean="0"/>
              <a:t>閉架</a:t>
            </a:r>
            <a:r>
              <a:rPr lang="en-US" altLang="ja-JP" sz="2000" dirty="0" smtClean="0"/>
              <a:t>162</a:t>
            </a:r>
            <a:r>
              <a:rPr lang="ja-JP" altLang="en-US" sz="2000" dirty="0" smtClean="0"/>
              <a:t>万点</a:t>
            </a:r>
            <a:endParaRPr lang="ja-JP" altLang="en-US" sz="2000" dirty="0"/>
          </a:p>
          <a:p>
            <a:pPr algn="l">
              <a:buFont typeface="Wingdings" pitchFamily="2" charset="2"/>
              <a:buChar char="l"/>
            </a:pPr>
            <a:r>
              <a:rPr lang="ja-JP" altLang="en-US" sz="2000" dirty="0" smtClean="0"/>
              <a:t>図書館</a:t>
            </a:r>
            <a:r>
              <a:rPr lang="ja-JP" altLang="en-US" sz="2000" dirty="0"/>
              <a:t>常備品：ヘルメット</a:t>
            </a:r>
            <a:r>
              <a:rPr lang="ja-JP" altLang="en-US" sz="2000" dirty="0" smtClean="0"/>
              <a:t>（</a:t>
            </a:r>
            <a:r>
              <a:rPr lang="en-US" altLang="ja-JP" sz="2000" dirty="0"/>
              <a:t>8</a:t>
            </a:r>
            <a:r>
              <a:rPr lang="ja-JP" altLang="en-US" sz="2000" dirty="0" smtClean="0"/>
              <a:t>）</a:t>
            </a:r>
            <a:r>
              <a:rPr lang="ja-JP" altLang="en-US" sz="2000" dirty="0"/>
              <a:t>、懐中電灯</a:t>
            </a:r>
            <a:r>
              <a:rPr lang="ja-JP" altLang="en-US" sz="2000" dirty="0" smtClean="0"/>
              <a:t>（</a:t>
            </a:r>
            <a:r>
              <a:rPr lang="en-US" altLang="ja-JP" sz="2000" dirty="0"/>
              <a:t>3</a:t>
            </a:r>
            <a:r>
              <a:rPr lang="ja-JP" altLang="en-US" sz="2000" dirty="0" smtClean="0"/>
              <a:t>）</a:t>
            </a:r>
            <a:r>
              <a:rPr lang="ja-JP" altLang="en-US" sz="2000" dirty="0"/>
              <a:t>、救急箱（</a:t>
            </a:r>
            <a:r>
              <a:rPr lang="en-US" altLang="ja-JP" sz="2000" dirty="0"/>
              <a:t>1</a:t>
            </a:r>
            <a:r>
              <a:rPr lang="ja-JP" altLang="en-US" sz="2000" dirty="0"/>
              <a:t>）、軍手（</a:t>
            </a:r>
            <a:r>
              <a:rPr lang="en-US" altLang="ja-JP" sz="2000" dirty="0"/>
              <a:t>5</a:t>
            </a:r>
            <a:r>
              <a:rPr lang="ja-JP" altLang="en-US" sz="2000" dirty="0" smtClean="0"/>
              <a:t>）</a:t>
            </a:r>
            <a:endParaRPr lang="en-US" altLang="ja-JP" sz="2000" dirty="0" smtClean="0"/>
          </a:p>
          <a:p>
            <a:pPr algn="l"/>
            <a:r>
              <a:rPr lang="ja-JP" altLang="en-US" sz="2000" dirty="0"/>
              <a:t>　</a:t>
            </a:r>
            <a:r>
              <a:rPr lang="en-US" altLang="ja-JP" sz="2000" dirty="0" smtClean="0"/>
              <a:t>※</a:t>
            </a:r>
            <a:r>
              <a:rPr lang="ja-JP" altLang="en-US" sz="2000" dirty="0"/>
              <a:t>事務室に常備</a:t>
            </a:r>
          </a:p>
        </p:txBody>
      </p:sp>
      <p:pic>
        <p:nvPicPr>
          <p:cNvPr id="5" name="Picture 2" descr="saveMLAK-400x312.png"/>
          <p:cNvPicPr>
            <a:picLocks noChangeAspect="1" noChangeArrowheads="1"/>
          </p:cNvPicPr>
          <p:nvPr/>
        </p:nvPicPr>
        <p:blipFill>
          <a:blip r:embed="rId4" cstate="print"/>
          <a:srcRect/>
          <a:stretch>
            <a:fillRect/>
          </a:stretch>
        </p:blipFill>
        <p:spPr bwMode="auto">
          <a:xfrm>
            <a:off x="8676191" y="1"/>
            <a:ext cx="1229810" cy="885463"/>
          </a:xfrm>
          <a:prstGeom prst="rect">
            <a:avLst/>
          </a:prstGeom>
          <a:noFill/>
        </p:spPr>
      </p:pic>
      <p:sp>
        <p:nvSpPr>
          <p:cNvPr id="7" name="正方形/長方形 6"/>
          <p:cNvSpPr/>
          <p:nvPr/>
        </p:nvSpPr>
        <p:spPr>
          <a:xfrm>
            <a:off x="89432" y="6488668"/>
            <a:ext cx="2146357" cy="369332"/>
          </a:xfrm>
          <a:prstGeom prst="rect">
            <a:avLst/>
          </a:prstGeom>
        </p:spPr>
        <p:txBody>
          <a:bodyPr wrap="none">
            <a:spAutoFit/>
          </a:bodyPr>
          <a:lstStyle/>
          <a:p>
            <a:r>
              <a:rPr lang="en-US" altLang="ja-JP" dirty="0" smtClean="0">
                <a:hlinkClick r:id="rId5"/>
              </a:rPr>
              <a:t>http://savemlak.jp/</a:t>
            </a:r>
            <a:endParaRPr lang="en-US" altLang="ja-JP" dirty="0" smtClean="0"/>
          </a:p>
        </p:txBody>
      </p:sp>
    </p:spTree>
    <p:extLst>
      <p:ext uri="{BB962C8B-B14F-4D97-AF65-F5344CB8AC3E}">
        <p14:creationId xmlns:p14="http://schemas.microsoft.com/office/powerpoint/2010/main" val="175642727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83030" y="246743"/>
            <a:ext cx="8172450" cy="444954"/>
          </a:xfrm>
        </p:spPr>
        <p:txBody>
          <a:bodyPr>
            <a:noAutofit/>
          </a:bodyPr>
          <a:lstStyle/>
          <a:p>
            <a:r>
              <a:rPr kumimoji="1" lang="ja-JP" altLang="en-US" dirty="0" smtClean="0"/>
              <a:t>■訓練の前提</a:t>
            </a:r>
            <a:r>
              <a:rPr kumimoji="1" lang="ja-JP" altLang="en-US" dirty="0" smtClean="0"/>
              <a:t>（大学図書館</a:t>
            </a:r>
            <a:r>
              <a:rPr kumimoji="1" lang="ja-JP" altLang="en-US" dirty="0" smtClean="0"/>
              <a:t>）</a:t>
            </a:r>
            <a:endParaRPr kumimoji="1" lang="ja-JP" altLang="en-US" dirty="0"/>
          </a:p>
        </p:txBody>
      </p:sp>
      <p:pic>
        <p:nvPicPr>
          <p:cNvPr id="8" name="Picture 2" descr="saveMLAK-400x312.png"/>
          <p:cNvPicPr>
            <a:picLocks noChangeAspect="1" noChangeArrowheads="1"/>
          </p:cNvPicPr>
          <p:nvPr/>
        </p:nvPicPr>
        <p:blipFill>
          <a:blip r:embed="rId3" cstate="print"/>
          <a:srcRect/>
          <a:stretch>
            <a:fillRect/>
          </a:stretch>
        </p:blipFill>
        <p:spPr bwMode="auto">
          <a:xfrm>
            <a:off x="8676191" y="1"/>
            <a:ext cx="1229810" cy="885463"/>
          </a:xfrm>
          <a:prstGeom prst="rect">
            <a:avLst/>
          </a:prstGeom>
          <a:noFill/>
        </p:spPr>
      </p:pic>
      <p:sp>
        <p:nvSpPr>
          <p:cNvPr id="9" name="正方形/長方形 8"/>
          <p:cNvSpPr/>
          <p:nvPr/>
        </p:nvSpPr>
        <p:spPr>
          <a:xfrm>
            <a:off x="89432" y="6488668"/>
            <a:ext cx="2146357" cy="369332"/>
          </a:xfrm>
          <a:prstGeom prst="rect">
            <a:avLst/>
          </a:prstGeom>
        </p:spPr>
        <p:txBody>
          <a:bodyPr wrap="none">
            <a:spAutoFit/>
          </a:bodyPr>
          <a:lstStyle/>
          <a:p>
            <a:r>
              <a:rPr lang="en-US" altLang="ja-JP" dirty="0" smtClean="0">
                <a:hlinkClick r:id="rId4"/>
              </a:rPr>
              <a:t>http://savemlak.jp/</a:t>
            </a:r>
            <a:endParaRPr lang="en-US" altLang="ja-JP" dirty="0" smtClean="0"/>
          </a:p>
        </p:txBody>
      </p:sp>
      <p:pic>
        <p:nvPicPr>
          <p:cNvPr id="4" name="図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46769" y="769126"/>
            <a:ext cx="6406985" cy="6088875"/>
          </a:xfrm>
          <a:prstGeom prst="rect">
            <a:avLst/>
          </a:prstGeom>
        </p:spPr>
      </p:pic>
    </p:spTree>
    <p:extLst>
      <p:ext uri="{BB962C8B-B14F-4D97-AF65-F5344CB8AC3E}">
        <p14:creationId xmlns:p14="http://schemas.microsoft.com/office/powerpoint/2010/main" val="153808798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83030" y="246743"/>
            <a:ext cx="8172450" cy="444954"/>
          </a:xfrm>
        </p:spPr>
        <p:txBody>
          <a:bodyPr>
            <a:noAutofit/>
          </a:bodyPr>
          <a:lstStyle/>
          <a:p>
            <a:r>
              <a:rPr kumimoji="1" lang="ja-JP" altLang="en-US" dirty="0" smtClean="0"/>
              <a:t>■地震イメージの共有</a:t>
            </a:r>
            <a:endParaRPr kumimoji="1" lang="ja-JP" altLang="en-US" dirty="0"/>
          </a:p>
        </p:txBody>
      </p:sp>
      <p:graphicFrame>
        <p:nvGraphicFramePr>
          <p:cNvPr id="5" name="表 4"/>
          <p:cNvGraphicFramePr>
            <a:graphicFrameLocks noGrp="1"/>
          </p:cNvGraphicFramePr>
          <p:nvPr>
            <p:extLst>
              <p:ext uri="{D42A27DB-BD31-4B8C-83A1-F6EECF244321}">
                <p14:modId xmlns:p14="http://schemas.microsoft.com/office/powerpoint/2010/main" val="1823607013"/>
              </p:ext>
            </p:extLst>
          </p:nvPr>
        </p:nvGraphicFramePr>
        <p:xfrm>
          <a:off x="208095" y="963614"/>
          <a:ext cx="9360825" cy="4752977"/>
        </p:xfrm>
        <a:graphic>
          <a:graphicData uri="http://schemas.openxmlformats.org/drawingml/2006/table">
            <a:tbl>
              <a:tblPr/>
              <a:tblGrid>
                <a:gridCol w="780069"/>
                <a:gridCol w="2106185"/>
                <a:gridCol w="3510310"/>
                <a:gridCol w="2964261"/>
              </a:tblGrid>
              <a:tr h="220098">
                <a:tc>
                  <a:txBody>
                    <a:bodyPr/>
                    <a:lstStyle/>
                    <a:p>
                      <a:pPr algn="ctr"/>
                      <a:r>
                        <a:rPr lang="ja-JP" altLang="en-US" sz="1300" b="0" dirty="0">
                          <a:solidFill>
                            <a:schemeClr val="bg1"/>
                          </a:solidFill>
                          <a:effectLst/>
                        </a:rPr>
                        <a:t>震度階級</a:t>
                      </a:r>
                    </a:p>
                  </a:txBody>
                  <a:tcPr marL="23801" marR="23801" marT="10985" marB="10985"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556CA5"/>
                    </a:solidFill>
                  </a:tcPr>
                </a:tc>
                <a:tc>
                  <a:txBody>
                    <a:bodyPr/>
                    <a:lstStyle/>
                    <a:p>
                      <a:pPr algn="ctr"/>
                      <a:r>
                        <a:rPr lang="ja-JP" altLang="en-US" sz="1300" b="0" dirty="0">
                          <a:solidFill>
                            <a:schemeClr val="bg1"/>
                          </a:solidFill>
                          <a:effectLst/>
                        </a:rPr>
                        <a:t>人の体感・行動</a:t>
                      </a:r>
                    </a:p>
                  </a:txBody>
                  <a:tcPr marL="23801" marR="23801" marT="10985" marB="10985"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556CA5"/>
                    </a:solidFill>
                  </a:tcPr>
                </a:tc>
                <a:tc>
                  <a:txBody>
                    <a:bodyPr/>
                    <a:lstStyle/>
                    <a:p>
                      <a:pPr algn="ctr"/>
                      <a:r>
                        <a:rPr lang="ja-JP" altLang="en-US" sz="1300" b="0" dirty="0">
                          <a:solidFill>
                            <a:schemeClr val="bg1"/>
                          </a:solidFill>
                          <a:effectLst/>
                        </a:rPr>
                        <a:t>屋内の状況</a:t>
                      </a:r>
                    </a:p>
                  </a:txBody>
                  <a:tcPr marL="23801" marR="23801" marT="10985" marB="10985"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556CA5"/>
                    </a:solidFill>
                  </a:tcPr>
                </a:tc>
                <a:tc>
                  <a:txBody>
                    <a:bodyPr/>
                    <a:lstStyle/>
                    <a:p>
                      <a:pPr algn="ctr"/>
                      <a:r>
                        <a:rPr lang="ja-JP" altLang="en-US" sz="1300" b="0" dirty="0">
                          <a:solidFill>
                            <a:schemeClr val="bg1"/>
                          </a:solidFill>
                          <a:effectLst/>
                        </a:rPr>
                        <a:t>屋外の状況</a:t>
                      </a:r>
                    </a:p>
                  </a:txBody>
                  <a:tcPr marL="23801" marR="23801" marT="10985" marB="10985"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556CA5"/>
                    </a:solidFill>
                  </a:tcPr>
                </a:tc>
              </a:tr>
              <a:tr h="814479">
                <a:tc>
                  <a:txBody>
                    <a:bodyPr/>
                    <a:lstStyle/>
                    <a:p>
                      <a:pPr algn="ctr"/>
                      <a:r>
                        <a:rPr lang="en-US" altLang="ja-JP" sz="1300" b="0" dirty="0" smtClean="0">
                          <a:solidFill>
                            <a:schemeClr val="bg1"/>
                          </a:solidFill>
                          <a:effectLst/>
                        </a:rPr>
                        <a:t>5</a:t>
                      </a:r>
                      <a:endParaRPr lang="ja-JP" altLang="en-US" sz="1300" b="0" dirty="0">
                        <a:solidFill>
                          <a:schemeClr val="bg1"/>
                        </a:solidFill>
                        <a:effectLst/>
                      </a:endParaRPr>
                    </a:p>
                  </a:txBody>
                  <a:tcPr marL="23801" marR="23801" marT="10985" marB="10985"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556CA5"/>
                    </a:solidFill>
                  </a:tcPr>
                </a:tc>
                <a:tc>
                  <a:txBody>
                    <a:bodyPr/>
                    <a:lstStyle/>
                    <a:p>
                      <a:r>
                        <a:rPr lang="ja-JP" altLang="en-US" sz="1300" dirty="0">
                          <a:solidFill>
                            <a:srgbClr val="333333"/>
                          </a:solidFill>
                          <a:effectLst/>
                        </a:rPr>
                        <a:t>ほとんどの人が驚く。歩いている人のほとんどが、揺れを感じる。眠っている人のほとんどが、目を覚ます。</a:t>
                      </a:r>
                    </a:p>
                  </a:txBody>
                  <a:tcPr marL="23801" marR="23801" marT="10985" marB="10985"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ja-JP" altLang="en-US" sz="1300">
                          <a:solidFill>
                            <a:srgbClr val="333333"/>
                          </a:solidFill>
                          <a:effectLst/>
                        </a:rPr>
                        <a:t>電灯などのつり下げ物は大きく揺れ</a:t>
                      </a:r>
                      <a:r>
                        <a:rPr lang="en-US" altLang="ja-JP" sz="1300">
                          <a:solidFill>
                            <a:srgbClr val="333333"/>
                          </a:solidFill>
                          <a:effectLst/>
                        </a:rPr>
                        <a:t>､</a:t>
                      </a:r>
                      <a:r>
                        <a:rPr lang="ja-JP" altLang="en-US" sz="1300">
                          <a:solidFill>
                            <a:srgbClr val="333333"/>
                          </a:solidFill>
                          <a:effectLst/>
                        </a:rPr>
                        <a:t>棚にある食器類は音を立てる。座りの悪い置物が、倒れることがある。</a:t>
                      </a:r>
                    </a:p>
                  </a:txBody>
                  <a:tcPr marL="23801" marR="23801" marT="10985" marB="10985"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ja-JP" altLang="en-US" sz="1300" dirty="0">
                          <a:solidFill>
                            <a:srgbClr val="333333"/>
                          </a:solidFill>
                          <a:effectLst/>
                        </a:rPr>
                        <a:t>電線が大きく揺れる。自動車を運転していて、揺れに気付く人がいる。</a:t>
                      </a:r>
                    </a:p>
                  </a:txBody>
                  <a:tcPr marL="23801" marR="23801" marT="10985" marB="10985"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r>
              <a:tr h="1054865">
                <a:tc>
                  <a:txBody>
                    <a:bodyPr/>
                    <a:lstStyle/>
                    <a:p>
                      <a:pPr algn="ctr"/>
                      <a:r>
                        <a:rPr lang="en-US" altLang="ja-JP" sz="1300" b="0" dirty="0" smtClean="0">
                          <a:solidFill>
                            <a:schemeClr val="bg1"/>
                          </a:solidFill>
                          <a:effectLst/>
                        </a:rPr>
                        <a:t>5</a:t>
                      </a:r>
                      <a:r>
                        <a:rPr lang="ja-JP" altLang="en-US" sz="1300" b="0" dirty="0" smtClean="0">
                          <a:solidFill>
                            <a:schemeClr val="bg1"/>
                          </a:solidFill>
                          <a:effectLst/>
                        </a:rPr>
                        <a:t>弱</a:t>
                      </a:r>
                      <a:endParaRPr lang="ja-JP" altLang="en-US" sz="1300" b="0" dirty="0">
                        <a:solidFill>
                          <a:schemeClr val="bg1"/>
                        </a:solidFill>
                        <a:effectLst/>
                      </a:endParaRPr>
                    </a:p>
                  </a:txBody>
                  <a:tcPr marL="23801" marR="23801" marT="10985" marB="10985"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556CA5"/>
                    </a:solidFill>
                  </a:tcPr>
                </a:tc>
                <a:tc>
                  <a:txBody>
                    <a:bodyPr/>
                    <a:lstStyle/>
                    <a:p>
                      <a:r>
                        <a:rPr lang="ja-JP" altLang="en-US" sz="1300" dirty="0">
                          <a:solidFill>
                            <a:srgbClr val="333333"/>
                          </a:solidFill>
                          <a:effectLst/>
                        </a:rPr>
                        <a:t>大半の人が、恐怖を覚え、物につかまりたいと感じる。</a:t>
                      </a:r>
                    </a:p>
                  </a:txBody>
                  <a:tcPr marL="23801" marR="23801" marT="10985" marB="10985"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ja-JP" altLang="en-US" sz="1300" dirty="0">
                          <a:solidFill>
                            <a:srgbClr val="333333"/>
                          </a:solidFill>
                          <a:effectLst/>
                        </a:rPr>
                        <a:t>電灯などのつり下げ物は激しく揺れ</a:t>
                      </a:r>
                      <a:r>
                        <a:rPr lang="en-US" altLang="ja-JP" sz="1300" dirty="0">
                          <a:solidFill>
                            <a:srgbClr val="333333"/>
                          </a:solidFill>
                          <a:effectLst/>
                        </a:rPr>
                        <a:t>､</a:t>
                      </a:r>
                      <a:r>
                        <a:rPr lang="ja-JP" altLang="en-US" sz="1300" dirty="0">
                          <a:solidFill>
                            <a:srgbClr val="333333"/>
                          </a:solidFill>
                          <a:effectLst/>
                        </a:rPr>
                        <a:t>棚にある食器類、書棚の本が落ちることがある。座りの悪い置物の大半が倒れる。固定していない家具が移動することがあり、不安定なものは倒れることがある。</a:t>
                      </a:r>
                    </a:p>
                  </a:txBody>
                  <a:tcPr marL="23801" marR="23801" marT="10985" marB="10985"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ja-JP" altLang="en-US" sz="1300" dirty="0">
                          <a:solidFill>
                            <a:srgbClr val="333333"/>
                          </a:solidFill>
                          <a:effectLst/>
                        </a:rPr>
                        <a:t>まれに窓ガラスが割れて落ちることがある。電柱が揺れるのがわかる。道路に被害が生じることがある</a:t>
                      </a:r>
                      <a:r>
                        <a:rPr lang="en-US" altLang="ja-JP" sz="1300" dirty="0">
                          <a:solidFill>
                            <a:srgbClr val="333333"/>
                          </a:solidFill>
                          <a:effectLst/>
                        </a:rPr>
                        <a:t>｡</a:t>
                      </a:r>
                    </a:p>
                  </a:txBody>
                  <a:tcPr marL="23801" marR="23801" marT="10985" marB="10985"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r>
              <a:tr h="1012606">
                <a:tc>
                  <a:txBody>
                    <a:bodyPr/>
                    <a:lstStyle/>
                    <a:p>
                      <a:pPr algn="ctr"/>
                      <a:r>
                        <a:rPr lang="en-US" altLang="ja-JP" sz="1300" b="0" dirty="0" smtClean="0">
                          <a:solidFill>
                            <a:schemeClr val="bg1"/>
                          </a:solidFill>
                          <a:effectLst/>
                        </a:rPr>
                        <a:t>5</a:t>
                      </a:r>
                      <a:r>
                        <a:rPr lang="ja-JP" altLang="en-US" sz="1300" b="0" dirty="0" smtClean="0">
                          <a:solidFill>
                            <a:schemeClr val="bg1"/>
                          </a:solidFill>
                          <a:effectLst/>
                        </a:rPr>
                        <a:t>強</a:t>
                      </a:r>
                      <a:endParaRPr lang="ja-JP" altLang="en-US" sz="1300" b="0" dirty="0">
                        <a:solidFill>
                          <a:schemeClr val="bg1"/>
                        </a:solidFill>
                        <a:effectLst/>
                      </a:endParaRPr>
                    </a:p>
                  </a:txBody>
                  <a:tcPr marL="23801" marR="23801" marT="10985" marB="10985"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556CA5"/>
                    </a:solidFill>
                  </a:tcPr>
                </a:tc>
                <a:tc>
                  <a:txBody>
                    <a:bodyPr/>
                    <a:lstStyle/>
                    <a:p>
                      <a:r>
                        <a:rPr lang="ja-JP" altLang="en-US" sz="1300">
                          <a:solidFill>
                            <a:srgbClr val="333333"/>
                          </a:solidFill>
                          <a:effectLst/>
                        </a:rPr>
                        <a:t>大半の人が、物につかまらないと歩くことが難しいなど、行動に支障を感じる。</a:t>
                      </a:r>
                    </a:p>
                  </a:txBody>
                  <a:tcPr marL="23801" marR="23801" marT="10985" marB="10985"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ja-JP" altLang="en-US" sz="1300" dirty="0">
                          <a:solidFill>
                            <a:srgbClr val="333333"/>
                          </a:solidFill>
                          <a:effectLst/>
                        </a:rPr>
                        <a:t>棚にある食器類や書棚の本で、落ちるものが多くなる。テレビが台から落ちることがある。固定していない家具が倒れることがある。</a:t>
                      </a:r>
                    </a:p>
                  </a:txBody>
                  <a:tcPr marL="23801" marR="23801" marT="10985" marB="10985"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ja-JP" altLang="en-US" sz="1300">
                          <a:solidFill>
                            <a:srgbClr val="333333"/>
                          </a:solidFill>
                          <a:effectLst/>
                        </a:rPr>
                        <a:t>窓ガラスが割れて落ちることがある。補強されていないブロック塀が崩れることがある。据付けが不十分な自動販売機が倒れることがある。自動車の運転が困難となり、停止する車もある。</a:t>
                      </a:r>
                    </a:p>
                  </a:txBody>
                  <a:tcPr marL="23801" marR="23801" marT="10985" marB="10985"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r>
              <a:tr h="418225">
                <a:tc>
                  <a:txBody>
                    <a:bodyPr/>
                    <a:lstStyle/>
                    <a:p>
                      <a:pPr algn="ctr"/>
                      <a:r>
                        <a:rPr lang="en-US" altLang="ja-JP" sz="1300" b="0" dirty="0" smtClean="0">
                          <a:solidFill>
                            <a:schemeClr val="bg1"/>
                          </a:solidFill>
                          <a:effectLst/>
                        </a:rPr>
                        <a:t>6</a:t>
                      </a:r>
                      <a:r>
                        <a:rPr lang="ja-JP" altLang="en-US" sz="1300" b="0" dirty="0" smtClean="0">
                          <a:solidFill>
                            <a:schemeClr val="bg1"/>
                          </a:solidFill>
                          <a:effectLst/>
                        </a:rPr>
                        <a:t>弱</a:t>
                      </a:r>
                      <a:endParaRPr lang="ja-JP" altLang="en-US" sz="1300" b="0" dirty="0">
                        <a:solidFill>
                          <a:schemeClr val="bg1"/>
                        </a:solidFill>
                        <a:effectLst/>
                      </a:endParaRPr>
                    </a:p>
                  </a:txBody>
                  <a:tcPr marL="23801" marR="23801" marT="10985" marB="10985"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556CA5"/>
                    </a:solidFill>
                  </a:tcPr>
                </a:tc>
                <a:tc>
                  <a:txBody>
                    <a:bodyPr/>
                    <a:lstStyle/>
                    <a:p>
                      <a:r>
                        <a:rPr lang="ja-JP" altLang="en-US" sz="1300" dirty="0">
                          <a:solidFill>
                            <a:srgbClr val="333333"/>
                          </a:solidFill>
                          <a:effectLst/>
                        </a:rPr>
                        <a:t>立っていることが困難になる。</a:t>
                      </a:r>
                    </a:p>
                  </a:txBody>
                  <a:tcPr marL="23801" marR="23801" marT="10985" marB="10985"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ja-JP" altLang="en-US" sz="1300">
                          <a:solidFill>
                            <a:srgbClr val="333333"/>
                          </a:solidFill>
                          <a:effectLst/>
                        </a:rPr>
                        <a:t>固定していない家具の大半が移動し、倒れるものもある</a:t>
                      </a:r>
                      <a:r>
                        <a:rPr lang="en-US" altLang="ja-JP" sz="1300">
                          <a:solidFill>
                            <a:srgbClr val="333333"/>
                          </a:solidFill>
                          <a:effectLst/>
                        </a:rPr>
                        <a:t>｡</a:t>
                      </a:r>
                      <a:r>
                        <a:rPr lang="ja-JP" altLang="en-US" sz="1300">
                          <a:solidFill>
                            <a:srgbClr val="333333"/>
                          </a:solidFill>
                          <a:effectLst/>
                        </a:rPr>
                        <a:t>ドアが開かなくなることがある</a:t>
                      </a:r>
                      <a:r>
                        <a:rPr lang="en-US" altLang="ja-JP" sz="1300">
                          <a:solidFill>
                            <a:srgbClr val="333333"/>
                          </a:solidFill>
                          <a:effectLst/>
                        </a:rPr>
                        <a:t>｡</a:t>
                      </a:r>
                    </a:p>
                  </a:txBody>
                  <a:tcPr marL="23801" marR="23801" marT="10985" marB="10985"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ja-JP" altLang="en-US" sz="1300" dirty="0">
                          <a:solidFill>
                            <a:srgbClr val="333333"/>
                          </a:solidFill>
                          <a:effectLst/>
                        </a:rPr>
                        <a:t>壁のタイルや窓ガラスが破損、落下することがある。</a:t>
                      </a:r>
                    </a:p>
                  </a:txBody>
                  <a:tcPr marL="23801" marR="23801" marT="10985" marB="10985"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r>
              <a:tr h="616352">
                <a:tc>
                  <a:txBody>
                    <a:bodyPr/>
                    <a:lstStyle/>
                    <a:p>
                      <a:pPr algn="ctr"/>
                      <a:r>
                        <a:rPr lang="en-US" altLang="ja-JP" sz="1300" b="0" dirty="0" smtClean="0">
                          <a:solidFill>
                            <a:schemeClr val="bg1"/>
                          </a:solidFill>
                          <a:effectLst/>
                        </a:rPr>
                        <a:t>6</a:t>
                      </a:r>
                      <a:r>
                        <a:rPr lang="ja-JP" altLang="en-US" sz="1300" b="0" dirty="0" smtClean="0">
                          <a:solidFill>
                            <a:schemeClr val="bg1"/>
                          </a:solidFill>
                          <a:effectLst/>
                        </a:rPr>
                        <a:t>強</a:t>
                      </a:r>
                      <a:endParaRPr lang="ja-JP" altLang="en-US" sz="1300" b="0" dirty="0">
                        <a:solidFill>
                          <a:schemeClr val="bg1"/>
                        </a:solidFill>
                        <a:effectLst/>
                      </a:endParaRPr>
                    </a:p>
                  </a:txBody>
                  <a:tcPr marL="23801" marR="23801" marT="10985" marB="10985"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556CA5"/>
                    </a:solidFill>
                  </a:tcPr>
                </a:tc>
                <a:tc rowSpan="2">
                  <a:txBody>
                    <a:bodyPr/>
                    <a:lstStyle/>
                    <a:p>
                      <a:r>
                        <a:rPr lang="ja-JP" altLang="en-US" sz="1300" dirty="0">
                          <a:solidFill>
                            <a:srgbClr val="333333"/>
                          </a:solidFill>
                          <a:effectLst/>
                        </a:rPr>
                        <a:t>立っていることができず、はわないと動くことができない。揺れにほんろうされ、動くこともできず、飛ばされることもある。</a:t>
                      </a:r>
                    </a:p>
                  </a:txBody>
                  <a:tcPr marL="23801" marR="23801" marT="10985" marB="10985"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ja-JP" altLang="en-US" sz="1300">
                          <a:solidFill>
                            <a:srgbClr val="333333"/>
                          </a:solidFill>
                          <a:effectLst/>
                        </a:rPr>
                        <a:t>固定していない家具のほとんどが移動し、倒れるものが多くなる。</a:t>
                      </a:r>
                    </a:p>
                  </a:txBody>
                  <a:tcPr marL="23801" marR="23801" marT="10985" marB="10985"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ja-JP" altLang="en-US" sz="1300">
                          <a:solidFill>
                            <a:srgbClr val="333333"/>
                          </a:solidFill>
                          <a:effectLst/>
                        </a:rPr>
                        <a:t>壁のタイルや窓ガラスが破損、落下する建物が多くなる。補強されていないブロック塀のほとんどが崩れる。</a:t>
                      </a:r>
                    </a:p>
                  </a:txBody>
                  <a:tcPr marL="23801" marR="23801" marT="10985" marB="10985"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r>
              <a:tr h="616352">
                <a:tc>
                  <a:txBody>
                    <a:bodyPr/>
                    <a:lstStyle/>
                    <a:p>
                      <a:pPr algn="ctr"/>
                      <a:r>
                        <a:rPr lang="en-US" altLang="ja-JP" sz="1300" b="0" smtClean="0">
                          <a:solidFill>
                            <a:schemeClr val="bg1"/>
                          </a:solidFill>
                          <a:effectLst/>
                        </a:rPr>
                        <a:t>7</a:t>
                      </a:r>
                      <a:endParaRPr lang="ja-JP" altLang="en-US" sz="1300" b="0" dirty="0">
                        <a:solidFill>
                          <a:schemeClr val="bg1"/>
                        </a:solidFill>
                        <a:effectLst/>
                      </a:endParaRPr>
                    </a:p>
                  </a:txBody>
                  <a:tcPr marL="23801" marR="23801" marT="10985" marB="10985"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556CA5"/>
                    </a:solidFill>
                  </a:tcPr>
                </a:tc>
                <a:tc vMerge="1">
                  <a:txBody>
                    <a:bodyPr/>
                    <a:lstStyle/>
                    <a:p>
                      <a:endParaRPr kumimoji="1" lang="ja-JP" altLang="en-US"/>
                    </a:p>
                  </a:txBody>
                  <a:tcPr/>
                </a:tc>
                <a:tc>
                  <a:txBody>
                    <a:bodyPr/>
                    <a:lstStyle/>
                    <a:p>
                      <a:r>
                        <a:rPr lang="ja-JP" altLang="en-US" sz="1300">
                          <a:solidFill>
                            <a:srgbClr val="333333"/>
                          </a:solidFill>
                          <a:effectLst/>
                        </a:rPr>
                        <a:t>固定していない家具のほとんどが移動したり倒れたりし、飛ぶこともある</a:t>
                      </a:r>
                      <a:r>
                        <a:rPr lang="en-US" altLang="ja-JP" sz="1300">
                          <a:solidFill>
                            <a:srgbClr val="333333"/>
                          </a:solidFill>
                          <a:effectLst/>
                        </a:rPr>
                        <a:t>｡</a:t>
                      </a:r>
                    </a:p>
                  </a:txBody>
                  <a:tcPr marL="23801" marR="23801" marT="10985" marB="10985"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ja-JP" altLang="en-US" sz="1300" dirty="0">
                          <a:solidFill>
                            <a:srgbClr val="333333"/>
                          </a:solidFill>
                          <a:effectLst/>
                        </a:rPr>
                        <a:t>壁のタイルや窓ガラスが破損</a:t>
                      </a:r>
                      <a:r>
                        <a:rPr lang="en-US" altLang="ja-JP" sz="1300" dirty="0">
                          <a:solidFill>
                            <a:srgbClr val="333333"/>
                          </a:solidFill>
                          <a:effectLst/>
                        </a:rPr>
                        <a:t>､</a:t>
                      </a:r>
                      <a:r>
                        <a:rPr lang="ja-JP" altLang="en-US" sz="1300" dirty="0">
                          <a:solidFill>
                            <a:srgbClr val="333333"/>
                          </a:solidFill>
                          <a:effectLst/>
                        </a:rPr>
                        <a:t>落下する建物がさらに多くなる。補強されているブロック塀も破損するものがある。</a:t>
                      </a:r>
                    </a:p>
                  </a:txBody>
                  <a:tcPr marL="23801" marR="23801" marT="10985" marB="10985"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r>
            </a:tbl>
          </a:graphicData>
        </a:graphic>
      </p:graphicFrame>
      <p:sp>
        <p:nvSpPr>
          <p:cNvPr id="7" name="Text Box 4"/>
          <p:cNvSpPr txBox="1">
            <a:spLocks noChangeArrowheads="1"/>
          </p:cNvSpPr>
          <p:nvPr/>
        </p:nvSpPr>
        <p:spPr bwMode="auto">
          <a:xfrm>
            <a:off x="4251325" y="6300788"/>
            <a:ext cx="53038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charset="-128"/>
              </a:defRPr>
            </a:lvl1pPr>
            <a:lvl2pPr marL="742950" indent="-285750" eaLnBrk="0" hangingPunct="0">
              <a:defRPr kumimoji="1">
                <a:solidFill>
                  <a:schemeClr val="tx1"/>
                </a:solidFill>
                <a:latin typeface="Calibri" pitchFamily="34" charset="0"/>
                <a:ea typeface="ＭＳ Ｐゴシック" charset="-128"/>
              </a:defRPr>
            </a:lvl2pPr>
            <a:lvl3pPr marL="1143000" indent="-228600" eaLnBrk="0" hangingPunct="0">
              <a:defRPr kumimoji="1">
                <a:solidFill>
                  <a:schemeClr val="tx1"/>
                </a:solidFill>
                <a:latin typeface="Calibri" pitchFamily="34" charset="0"/>
                <a:ea typeface="ＭＳ Ｐゴシック" charset="-128"/>
              </a:defRPr>
            </a:lvl3pPr>
            <a:lvl4pPr marL="1600200" indent="-228600" eaLnBrk="0" hangingPunct="0">
              <a:defRPr kumimoji="1">
                <a:solidFill>
                  <a:schemeClr val="tx1"/>
                </a:solidFill>
                <a:latin typeface="Calibri" pitchFamily="34" charset="0"/>
                <a:ea typeface="ＭＳ Ｐゴシック" charset="-128"/>
              </a:defRPr>
            </a:lvl4pPr>
            <a:lvl5pPr marL="2057400" indent="-228600" eaLnBrk="0" hangingPunct="0">
              <a:defRPr kumimoji="1">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charset="-128"/>
              </a:defRPr>
            </a:lvl9pPr>
          </a:lstStyle>
          <a:p>
            <a:pPr algn="r" eaLnBrk="1" hangingPunct="1">
              <a:spcBef>
                <a:spcPct val="50000"/>
              </a:spcBef>
            </a:pPr>
            <a:r>
              <a:rPr lang="ja-JP" altLang="en-US" dirty="0">
                <a:latin typeface="ＭＳ ゴシック" pitchFamily="49" charset="-128"/>
                <a:ea typeface="ＭＳ ゴシック" pitchFamily="49" charset="-128"/>
              </a:rPr>
              <a:t>出典：気象庁ＨＰ</a:t>
            </a:r>
          </a:p>
        </p:txBody>
      </p:sp>
      <p:sp>
        <p:nvSpPr>
          <p:cNvPr id="3" name="正方形/長方形 2"/>
          <p:cNvSpPr/>
          <p:nvPr/>
        </p:nvSpPr>
        <p:spPr>
          <a:xfrm>
            <a:off x="0" y="3940626"/>
            <a:ext cx="9701590" cy="117565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Picture 2" descr="saveMLAK-400x312.png"/>
          <p:cNvPicPr>
            <a:picLocks noChangeAspect="1" noChangeArrowheads="1"/>
          </p:cNvPicPr>
          <p:nvPr/>
        </p:nvPicPr>
        <p:blipFill>
          <a:blip r:embed="rId3" cstate="print"/>
          <a:srcRect/>
          <a:stretch>
            <a:fillRect/>
          </a:stretch>
        </p:blipFill>
        <p:spPr bwMode="auto">
          <a:xfrm>
            <a:off x="8676191" y="1"/>
            <a:ext cx="1229810" cy="885463"/>
          </a:xfrm>
          <a:prstGeom prst="rect">
            <a:avLst/>
          </a:prstGeom>
          <a:noFill/>
        </p:spPr>
      </p:pic>
      <p:sp>
        <p:nvSpPr>
          <p:cNvPr id="9" name="正方形/長方形 8"/>
          <p:cNvSpPr/>
          <p:nvPr/>
        </p:nvSpPr>
        <p:spPr>
          <a:xfrm>
            <a:off x="89432" y="6488668"/>
            <a:ext cx="2146357" cy="369332"/>
          </a:xfrm>
          <a:prstGeom prst="rect">
            <a:avLst/>
          </a:prstGeom>
        </p:spPr>
        <p:txBody>
          <a:bodyPr wrap="none">
            <a:spAutoFit/>
          </a:bodyPr>
          <a:lstStyle/>
          <a:p>
            <a:r>
              <a:rPr lang="en-US" altLang="ja-JP" dirty="0" smtClean="0">
                <a:hlinkClick r:id="rId4"/>
              </a:rPr>
              <a:t>http://savemlak.jp/</a:t>
            </a:r>
            <a:endParaRPr lang="en-US" altLang="ja-JP" dirty="0" smtClean="0"/>
          </a:p>
        </p:txBody>
      </p:sp>
    </p:spTree>
    <p:extLst>
      <p:ext uri="{BB962C8B-B14F-4D97-AF65-F5344CB8AC3E}">
        <p14:creationId xmlns:p14="http://schemas.microsoft.com/office/powerpoint/2010/main" val="40405785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83030" y="246743"/>
            <a:ext cx="8172450" cy="444954"/>
          </a:xfrm>
        </p:spPr>
        <p:txBody>
          <a:bodyPr>
            <a:noAutofit/>
          </a:bodyPr>
          <a:lstStyle/>
          <a:p>
            <a:r>
              <a:rPr kumimoji="1" lang="ja-JP" altLang="en-US" dirty="0" smtClean="0"/>
              <a:t>■地震イメージの共有</a:t>
            </a:r>
            <a:endParaRPr kumimoji="1" lang="ja-JP" altLang="en-US" dirty="0"/>
          </a:p>
        </p:txBody>
      </p:sp>
      <p:pic>
        <p:nvPicPr>
          <p:cNvPr id="1026" name="Picture 2"/>
          <p:cNvPicPr>
            <a:picLocks noChangeAspect="1" noChangeArrowheads="1"/>
          </p:cNvPicPr>
          <p:nvPr/>
        </p:nvPicPr>
        <p:blipFill>
          <a:blip r:embed="rId3" cstate="print"/>
          <a:srcRect/>
          <a:stretch>
            <a:fillRect/>
          </a:stretch>
        </p:blipFill>
        <p:spPr bwMode="auto">
          <a:xfrm>
            <a:off x="1692797" y="907954"/>
            <a:ext cx="5766941" cy="543406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正方形/長方形 6"/>
          <p:cNvSpPr/>
          <p:nvPr/>
        </p:nvSpPr>
        <p:spPr>
          <a:xfrm>
            <a:off x="1586215" y="6173126"/>
            <a:ext cx="6100341" cy="369332"/>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r>
              <a:rPr lang="en-US" altLang="ja-JP" dirty="0" smtClean="0">
                <a:hlinkClick r:id="rId4"/>
              </a:rPr>
              <a:t>http://www.youtube.com/watch?v=Nx7_7X-zBiI</a:t>
            </a:r>
            <a:endParaRPr lang="en-US" altLang="ja-JP" dirty="0" smtClean="0"/>
          </a:p>
        </p:txBody>
      </p:sp>
      <p:pic>
        <p:nvPicPr>
          <p:cNvPr id="8" name="Picture 2" descr="saveMLAK-400x312.png"/>
          <p:cNvPicPr>
            <a:picLocks noChangeAspect="1" noChangeArrowheads="1"/>
          </p:cNvPicPr>
          <p:nvPr/>
        </p:nvPicPr>
        <p:blipFill>
          <a:blip r:embed="rId5" cstate="print"/>
          <a:srcRect/>
          <a:stretch>
            <a:fillRect/>
          </a:stretch>
        </p:blipFill>
        <p:spPr bwMode="auto">
          <a:xfrm>
            <a:off x="8676191" y="1"/>
            <a:ext cx="1229810" cy="885463"/>
          </a:xfrm>
          <a:prstGeom prst="rect">
            <a:avLst/>
          </a:prstGeom>
          <a:noFill/>
        </p:spPr>
      </p:pic>
      <p:sp>
        <p:nvSpPr>
          <p:cNvPr id="9" name="正方形/長方形 8"/>
          <p:cNvSpPr/>
          <p:nvPr/>
        </p:nvSpPr>
        <p:spPr>
          <a:xfrm>
            <a:off x="89432" y="6488668"/>
            <a:ext cx="2146357" cy="369332"/>
          </a:xfrm>
          <a:prstGeom prst="rect">
            <a:avLst/>
          </a:prstGeom>
        </p:spPr>
        <p:txBody>
          <a:bodyPr wrap="none">
            <a:spAutoFit/>
          </a:bodyPr>
          <a:lstStyle/>
          <a:p>
            <a:r>
              <a:rPr lang="en-US" altLang="ja-JP" dirty="0" smtClean="0">
                <a:hlinkClick r:id="rId6"/>
              </a:rPr>
              <a:t>http://savemlak.jp/</a:t>
            </a:r>
            <a:endParaRPr lang="en-US" altLang="ja-JP" dirty="0" smtClean="0"/>
          </a:p>
        </p:txBody>
      </p:sp>
    </p:spTree>
    <p:extLst>
      <p:ext uri="{BB962C8B-B14F-4D97-AF65-F5344CB8AC3E}">
        <p14:creationId xmlns:p14="http://schemas.microsoft.com/office/powerpoint/2010/main" val="113342656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83030" y="246743"/>
            <a:ext cx="8172450" cy="444954"/>
          </a:xfrm>
        </p:spPr>
        <p:txBody>
          <a:bodyPr>
            <a:noAutofit/>
          </a:bodyPr>
          <a:lstStyle/>
          <a:p>
            <a:r>
              <a:rPr kumimoji="1" lang="ja-JP" altLang="en-US" dirty="0" smtClean="0"/>
              <a:t>■地震イメージの共有</a:t>
            </a:r>
            <a:endParaRPr kumimoji="1" lang="ja-JP" altLang="en-US" dirty="0"/>
          </a:p>
        </p:txBody>
      </p:sp>
      <p:pic>
        <p:nvPicPr>
          <p:cNvPr id="3074" name="Picture 2" descr="http://www.tulips.tsukuba.ac.jp/shinsai/image/taigei1f03.jpg"/>
          <p:cNvPicPr>
            <a:picLocks noChangeAspect="1" noChangeArrowheads="1"/>
          </p:cNvPicPr>
          <p:nvPr/>
        </p:nvPicPr>
        <p:blipFill>
          <a:blip r:embed="rId3" cstate="print"/>
          <a:srcRect/>
          <a:stretch>
            <a:fillRect/>
          </a:stretch>
        </p:blipFill>
        <p:spPr bwMode="auto">
          <a:xfrm>
            <a:off x="757876" y="783703"/>
            <a:ext cx="8320969" cy="5721270"/>
          </a:xfrm>
          <a:prstGeom prst="rect">
            <a:avLst/>
          </a:prstGeom>
          <a:noFill/>
        </p:spPr>
      </p:pic>
      <p:sp>
        <p:nvSpPr>
          <p:cNvPr id="6" name="正方形/長方形 5"/>
          <p:cNvSpPr/>
          <p:nvPr/>
        </p:nvSpPr>
        <p:spPr>
          <a:xfrm>
            <a:off x="4764912" y="6335167"/>
            <a:ext cx="4589361" cy="369332"/>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r>
              <a:rPr lang="ja-JP" altLang="en-US" sz="900" dirty="0" smtClean="0">
                <a:hlinkClick r:id="rId4"/>
              </a:rPr>
              <a:t>筑波大学附属図書館 </a:t>
            </a:r>
            <a:r>
              <a:rPr lang="en-US" altLang="ja-JP" sz="900" dirty="0" smtClean="0">
                <a:hlinkClick r:id="rId4"/>
              </a:rPr>
              <a:t>Some rights reserved</a:t>
            </a:r>
          </a:p>
          <a:p>
            <a:r>
              <a:rPr lang="en-US" altLang="ja-JP" sz="900" dirty="0" smtClean="0">
                <a:hlinkClick r:id="rId4"/>
              </a:rPr>
              <a:t>http://www.flickr.com/photos/univtsukuba_lib/5615895974/in/photostream</a:t>
            </a:r>
            <a:endParaRPr lang="en-US" altLang="ja-JP" sz="900" dirty="0" smtClean="0"/>
          </a:p>
        </p:txBody>
      </p:sp>
      <p:pic>
        <p:nvPicPr>
          <p:cNvPr id="8" name="Picture 2" descr="saveMLAK-400x312.png"/>
          <p:cNvPicPr>
            <a:picLocks noChangeAspect="1" noChangeArrowheads="1"/>
          </p:cNvPicPr>
          <p:nvPr/>
        </p:nvPicPr>
        <p:blipFill>
          <a:blip r:embed="rId5" cstate="print"/>
          <a:srcRect/>
          <a:stretch>
            <a:fillRect/>
          </a:stretch>
        </p:blipFill>
        <p:spPr bwMode="auto">
          <a:xfrm>
            <a:off x="8676191" y="1"/>
            <a:ext cx="1229810" cy="885463"/>
          </a:xfrm>
          <a:prstGeom prst="rect">
            <a:avLst/>
          </a:prstGeom>
          <a:noFill/>
        </p:spPr>
      </p:pic>
      <p:sp>
        <p:nvSpPr>
          <p:cNvPr id="9" name="正方形/長方形 8"/>
          <p:cNvSpPr/>
          <p:nvPr/>
        </p:nvSpPr>
        <p:spPr>
          <a:xfrm>
            <a:off x="89432" y="6488668"/>
            <a:ext cx="2146357" cy="369332"/>
          </a:xfrm>
          <a:prstGeom prst="rect">
            <a:avLst/>
          </a:prstGeom>
        </p:spPr>
        <p:txBody>
          <a:bodyPr wrap="none">
            <a:spAutoFit/>
          </a:bodyPr>
          <a:lstStyle/>
          <a:p>
            <a:r>
              <a:rPr lang="en-US" altLang="ja-JP" dirty="0" smtClean="0">
                <a:hlinkClick r:id="rId6"/>
              </a:rPr>
              <a:t>http://savemlak.jp/</a:t>
            </a:r>
            <a:endParaRPr lang="en-US" altLang="ja-JP" dirty="0" smtClean="0"/>
          </a:p>
        </p:txBody>
      </p:sp>
    </p:spTree>
    <p:extLst>
      <p:ext uri="{BB962C8B-B14F-4D97-AF65-F5344CB8AC3E}">
        <p14:creationId xmlns:p14="http://schemas.microsoft.com/office/powerpoint/2010/main" val="113342656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エッセンシャル">
  <a:themeElements>
    <a:clrScheme name="エッセンシャル">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fontScheme name="エッセンシャル">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エッセンシャル">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blipFill rotWithShape="1">
          <a:blip xmlns:r="http://schemas.openxmlformats.org/officeDocument/2006/relationships" r:embed="rId1">
            <a:duotone>
              <a:schemeClr val="phClr">
                <a:tint val="96000"/>
              </a:schemeClr>
              <a:schemeClr val="phClr">
                <a:shade val="94000"/>
              </a:schemeClr>
            </a:duotone>
          </a:blip>
          <a:tile tx="0" ty="0" sx="100000" sy="100000" flip="none" algn="tl"/>
        </a:blipFill>
        <a:gradFill rotWithShape="1">
          <a:gsLst>
            <a:gs pos="0">
              <a:schemeClr val="phClr">
                <a:tint val="84000"/>
                <a:satMod val="110000"/>
              </a:schemeClr>
            </a:gs>
            <a:gs pos="44000">
              <a:schemeClr val="phClr">
                <a:tint val="93000"/>
                <a:satMod val="115000"/>
              </a:schemeClr>
            </a:gs>
            <a:gs pos="100000">
              <a:schemeClr val="phClr">
                <a:tint val="100000"/>
                <a:shade val="59000"/>
                <a:satMod val="120000"/>
              </a:schemeClr>
            </a:gs>
          </a:gsLst>
          <a:path path="circle">
            <a:fillToRect l="40000" t="60000" r="60000" b="40000"/>
          </a:path>
        </a:gradFill>
      </a:bgFillStyleLst>
    </a:fmtScheme>
  </a:themeElements>
  <a:objectDefaults/>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Shimmer</Template>
  <TotalTime>15939</TotalTime>
  <Words>1549</Words>
  <Application>Microsoft Office PowerPoint</Application>
  <PresentationFormat>A4 210 x 297 mm</PresentationFormat>
  <Paragraphs>264</Paragraphs>
  <Slides>27</Slides>
  <Notes>22</Notes>
  <HiddenSlides>0</HiddenSlides>
  <MMClips>1</MMClips>
  <ScaleCrop>false</ScaleCrop>
  <HeadingPairs>
    <vt:vector size="4" baseType="variant">
      <vt:variant>
        <vt:lpstr>テーマ</vt:lpstr>
      </vt:variant>
      <vt:variant>
        <vt:i4>1</vt:i4>
      </vt:variant>
      <vt:variant>
        <vt:lpstr>スライド タイトル</vt:lpstr>
      </vt:variant>
      <vt:variant>
        <vt:i4>27</vt:i4>
      </vt:variant>
    </vt:vector>
  </HeadingPairs>
  <TitlesOfParts>
    <vt:vector size="28" baseType="lpstr">
      <vt:lpstr>エッセンシャル</vt:lpstr>
      <vt:lpstr>大震災発生時を想定した 図書館シミュレーションプログラム 北海道大学附属図書館版  2015年1月22日（仮） </vt:lpstr>
      <vt:lpstr>■研修の流れ</vt:lpstr>
      <vt:lpstr>■本プログラムの特徴と目的</vt:lpstr>
      <vt:lpstr>■訓練の前提（地震）</vt:lpstr>
      <vt:lpstr>■訓練の前提（大学図書館）</vt:lpstr>
      <vt:lpstr>■訓練の前提（大学図書館）</vt:lpstr>
      <vt:lpstr>■地震イメージの共有</vt:lpstr>
      <vt:lpstr>■地震イメージの共有</vt:lpstr>
      <vt:lpstr>■地震イメージの共有</vt:lpstr>
      <vt:lpstr>■地震イメージの共有</vt:lpstr>
      <vt:lpstr>■訓練のルール（方法）</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研修</dc:title>
  <dc:creator>マイクロソフト株式会社</dc:creator>
  <cp:lastModifiedBy>staff</cp:lastModifiedBy>
  <cp:revision>688</cp:revision>
  <cp:lastPrinted>2012-09-20T09:56:00Z</cp:lastPrinted>
  <dcterms:created xsi:type="dcterms:W3CDTF">1995-06-02T22:16:36Z</dcterms:created>
  <dcterms:modified xsi:type="dcterms:W3CDTF">2014-10-10T04:55:05Z</dcterms:modified>
</cp:coreProperties>
</file>